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8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2000" dirty="0"/>
            <a:t>Acondicionar el espacio para la aplicación del masaje holístico.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/>
        </a:p>
      </dgm:t>
    </dgm:pt>
    <dgm:pt modelId="{12160F56-7528-4EE6-A7A5-FD950E65D9C5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2000" dirty="0"/>
            <a:t>Preparar al usuario para la aplicación del masaje holístico.</a:t>
          </a:r>
        </a:p>
      </dgm:t>
    </dgm:pt>
    <dgm:pt modelId="{5E31B116-4885-4A9A-9FD6-CBB3765809D7}" type="parTrans" cxnId="{AB39F810-1A75-48E8-871E-EBAB597F6B12}">
      <dgm:prSet/>
      <dgm:spPr/>
      <dgm:t>
        <a:bodyPr/>
        <a:lstStyle/>
        <a:p>
          <a:endParaRPr lang="es-MX"/>
        </a:p>
      </dgm:t>
    </dgm:pt>
    <dgm:pt modelId="{9D81973D-5F13-4D95-A471-561803BBBE9A}" type="sibTrans" cxnId="{AB39F810-1A75-48E8-871E-EBAB597F6B12}">
      <dgm:prSet/>
      <dgm:spPr/>
      <dgm:t>
        <a:bodyPr/>
        <a:lstStyle/>
        <a:p>
          <a:endParaRPr lang="es-MX"/>
        </a:p>
      </dgm:t>
    </dgm:pt>
    <dgm:pt modelId="{F090C3CB-BA14-4947-958C-ADC05AA2DF15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2000" dirty="0"/>
            <a:t>Introducir al usuario en la técnica de masaje holístico.</a:t>
          </a:r>
        </a:p>
      </dgm:t>
    </dgm:pt>
    <dgm:pt modelId="{4492A8E9-A272-4446-8849-FE6C031753D9}" type="parTrans" cxnId="{897FCB9A-7754-4894-B905-233706697CDB}">
      <dgm:prSet/>
      <dgm:spPr/>
      <dgm:t>
        <a:bodyPr/>
        <a:lstStyle/>
        <a:p>
          <a:endParaRPr lang="es-MX"/>
        </a:p>
      </dgm:t>
    </dgm:pt>
    <dgm:pt modelId="{8BE29F7E-83D5-47F1-BAEC-9E6C007195E8}" type="sibTrans" cxnId="{897FCB9A-7754-4894-B905-233706697CDB}">
      <dgm:prSet/>
      <dgm:spPr/>
      <dgm:t>
        <a:bodyPr/>
        <a:lstStyle/>
        <a:p>
          <a:endParaRPr lang="es-MX"/>
        </a:p>
      </dgm:t>
    </dgm:pt>
    <dgm:pt modelId="{8828F6B4-8CD8-43C3-BEF0-0BD7FD0362FD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2000" dirty="0"/>
            <a:t>Aplicar el masaje holístico.</a:t>
          </a:r>
        </a:p>
      </dgm:t>
    </dgm:pt>
    <dgm:pt modelId="{F533FA3D-2393-472C-9264-1000F2C5E570}" type="parTrans" cxnId="{AE607F5C-5E72-4755-97D6-4666272B6F21}">
      <dgm:prSet/>
      <dgm:spPr/>
      <dgm:t>
        <a:bodyPr/>
        <a:lstStyle/>
        <a:p>
          <a:endParaRPr lang="es-MX"/>
        </a:p>
      </dgm:t>
    </dgm:pt>
    <dgm:pt modelId="{602F5767-F994-4090-AA60-299DABED0E8C}" type="sibTrans" cxnId="{AE607F5C-5E72-4755-97D6-4666272B6F21}">
      <dgm:prSet/>
      <dgm:spPr/>
      <dgm:t>
        <a:bodyPr/>
        <a:lstStyle/>
        <a:p>
          <a:endParaRPr lang="es-MX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4"/>
      <dgm:spPr/>
    </dgm:pt>
    <dgm:pt modelId="{93DE112E-CD38-450D-811E-365DE3BC000D}" type="pres">
      <dgm:prSet presAssocID="{6C30E77D-52ED-45E4-A203-87D849FD30FC}" presName="childText" presStyleLbl="bgAcc1" presStyleIdx="0" presStyleCnt="4" custScaleX="564732" custLinFactNeighborX="18975" custLinFactNeighborY="8212">
        <dgm:presLayoutVars>
          <dgm:bulletEnabled val="1"/>
        </dgm:presLayoutVars>
      </dgm:prSet>
      <dgm:spPr/>
    </dgm:pt>
    <dgm:pt modelId="{331112F8-864D-4ED6-8902-A16BF89358E5}" type="pres">
      <dgm:prSet presAssocID="{5E31B116-4885-4A9A-9FD6-CBB3765809D7}" presName="Name13" presStyleLbl="parChTrans1D2" presStyleIdx="1" presStyleCnt="4"/>
      <dgm:spPr/>
    </dgm:pt>
    <dgm:pt modelId="{DB4EA09A-8243-445A-A48C-5653C7A3D75C}" type="pres">
      <dgm:prSet presAssocID="{12160F56-7528-4EE6-A7A5-FD950E65D9C5}" presName="childText" presStyleLbl="bgAcc1" presStyleIdx="1" presStyleCnt="4" custScaleX="564732" custLinFactNeighborX="23075" custLinFactNeighborY="-1474">
        <dgm:presLayoutVars>
          <dgm:bulletEnabled val="1"/>
        </dgm:presLayoutVars>
      </dgm:prSet>
      <dgm:spPr/>
    </dgm:pt>
    <dgm:pt modelId="{23242394-6EA9-41AA-8AFA-21888A96FA8E}" type="pres">
      <dgm:prSet presAssocID="{4492A8E9-A272-4446-8849-FE6C031753D9}" presName="Name13" presStyleLbl="parChTrans1D2" presStyleIdx="2" presStyleCnt="4"/>
      <dgm:spPr/>
    </dgm:pt>
    <dgm:pt modelId="{783C117D-86E4-4E65-9559-D8D5B99AA1F7}" type="pres">
      <dgm:prSet presAssocID="{F090C3CB-BA14-4947-958C-ADC05AA2DF15}" presName="childText" presStyleLbl="bgAcc1" presStyleIdx="2" presStyleCnt="4" custScaleX="564732" custLinFactNeighborX="23075" custLinFactNeighborY="-1474">
        <dgm:presLayoutVars>
          <dgm:bulletEnabled val="1"/>
        </dgm:presLayoutVars>
      </dgm:prSet>
      <dgm:spPr/>
    </dgm:pt>
    <dgm:pt modelId="{915C7D3E-C56B-4E83-A9EA-DE4A975C08D9}" type="pres">
      <dgm:prSet presAssocID="{F533FA3D-2393-472C-9264-1000F2C5E570}" presName="Name13" presStyleLbl="parChTrans1D2" presStyleIdx="3" presStyleCnt="4"/>
      <dgm:spPr/>
    </dgm:pt>
    <dgm:pt modelId="{1C577FDE-82CC-4894-AFAB-E37329567A89}" type="pres">
      <dgm:prSet presAssocID="{8828F6B4-8CD8-43C3-BEF0-0BD7FD0362FD}" presName="childText" presStyleLbl="bgAcc1" presStyleIdx="3" presStyleCnt="4" custScaleX="564732" custLinFactNeighborX="4596" custLinFactNeighborY="-1703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B6F45F0F-F637-4D56-A882-65E1C067F2CD}" type="presOf" srcId="{5E31B116-4885-4A9A-9FD6-CBB3765809D7}" destId="{331112F8-864D-4ED6-8902-A16BF89358E5}" srcOrd="0" destOrd="0" presId="urn:microsoft.com/office/officeart/2005/8/layout/hierarchy3"/>
    <dgm:cxn modelId="{AB39F810-1A75-48E8-871E-EBAB597F6B12}" srcId="{4F4E40BF-2958-412F-B1ED-803F8D786436}" destId="{12160F56-7528-4EE6-A7A5-FD950E65D9C5}" srcOrd="1" destOrd="0" parTransId="{5E31B116-4885-4A9A-9FD6-CBB3765809D7}" sibTransId="{9D81973D-5F13-4D95-A471-561803BBBE9A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822D7F33-53D8-44C7-B463-9C3F7640A83B}" type="presOf" srcId="{8828F6B4-8CD8-43C3-BEF0-0BD7FD0362FD}" destId="{1C577FDE-82CC-4894-AFAB-E37329567A89}" srcOrd="0" destOrd="0" presId="urn:microsoft.com/office/officeart/2005/8/layout/hierarchy3"/>
    <dgm:cxn modelId="{AE607F5C-5E72-4755-97D6-4666272B6F21}" srcId="{4F4E40BF-2958-412F-B1ED-803F8D786436}" destId="{8828F6B4-8CD8-43C3-BEF0-0BD7FD0362FD}" srcOrd="3" destOrd="0" parTransId="{F533FA3D-2393-472C-9264-1000F2C5E570}" sibTransId="{602F5767-F994-4090-AA60-299DABED0E8C}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08188B7F-42E0-4455-8C10-385314CE8C58}" type="presOf" srcId="{4492A8E9-A272-4446-8849-FE6C031753D9}" destId="{23242394-6EA9-41AA-8AFA-21888A96FA8E}" srcOrd="0" destOrd="0" presId="urn:microsoft.com/office/officeart/2005/8/layout/hierarchy3"/>
    <dgm:cxn modelId="{79268382-7C86-4DC9-BF40-5BE6C2E3F6DB}" type="presOf" srcId="{F090C3CB-BA14-4947-958C-ADC05AA2DF15}" destId="{783C117D-86E4-4E65-9559-D8D5B99AA1F7}" srcOrd="0" destOrd="0" presId="urn:microsoft.com/office/officeart/2005/8/layout/hierarchy3"/>
    <dgm:cxn modelId="{897FCB9A-7754-4894-B905-233706697CDB}" srcId="{4F4E40BF-2958-412F-B1ED-803F8D786436}" destId="{F090C3CB-BA14-4947-958C-ADC05AA2DF15}" srcOrd="2" destOrd="0" parTransId="{4492A8E9-A272-4446-8849-FE6C031753D9}" sibTransId="{8BE29F7E-83D5-47F1-BAEC-9E6C007195E8}"/>
    <dgm:cxn modelId="{3462BEA5-8493-492D-ACD2-7EED70911216}" type="presOf" srcId="{12160F56-7528-4EE6-A7A5-FD950E65D9C5}" destId="{DB4EA09A-8243-445A-A48C-5653C7A3D75C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A235C4E7-1590-4AD2-A27D-7C28DCCE1DB6}" type="presOf" srcId="{F533FA3D-2393-472C-9264-1000F2C5E570}" destId="{915C7D3E-C56B-4E83-A9EA-DE4A975C08D9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7DA1E561-998A-4498-B43E-72AA2F550D14}" type="presParOf" srcId="{70AED78D-927A-4EA7-B94D-4DB17B0A163E}" destId="{331112F8-864D-4ED6-8902-A16BF89358E5}" srcOrd="2" destOrd="0" presId="urn:microsoft.com/office/officeart/2005/8/layout/hierarchy3"/>
    <dgm:cxn modelId="{7117A3D5-D5A3-4FA9-8A11-7D7FCB3759F1}" type="presParOf" srcId="{70AED78D-927A-4EA7-B94D-4DB17B0A163E}" destId="{DB4EA09A-8243-445A-A48C-5653C7A3D75C}" srcOrd="3" destOrd="0" presId="urn:microsoft.com/office/officeart/2005/8/layout/hierarchy3"/>
    <dgm:cxn modelId="{10B7A95E-AA4F-4BFE-A41A-95622D57DAEF}" type="presParOf" srcId="{70AED78D-927A-4EA7-B94D-4DB17B0A163E}" destId="{23242394-6EA9-41AA-8AFA-21888A96FA8E}" srcOrd="4" destOrd="0" presId="urn:microsoft.com/office/officeart/2005/8/layout/hierarchy3"/>
    <dgm:cxn modelId="{B0EC08EF-D5E8-409F-B974-564C5B41AEAF}" type="presParOf" srcId="{70AED78D-927A-4EA7-B94D-4DB17B0A163E}" destId="{783C117D-86E4-4E65-9559-D8D5B99AA1F7}" srcOrd="5" destOrd="0" presId="urn:microsoft.com/office/officeart/2005/8/layout/hierarchy3"/>
    <dgm:cxn modelId="{943792DB-40A0-43B6-8AD6-C3AE0108F961}" type="presParOf" srcId="{70AED78D-927A-4EA7-B94D-4DB17B0A163E}" destId="{915C7D3E-C56B-4E83-A9EA-DE4A975C08D9}" srcOrd="6" destOrd="0" presId="urn:microsoft.com/office/officeart/2005/8/layout/hierarchy3"/>
    <dgm:cxn modelId="{66F2D045-02BE-4982-8A9C-17398011BE39}" type="presParOf" srcId="{70AED78D-927A-4EA7-B94D-4DB17B0A163E}" destId="{1C577FDE-82CC-4894-AFAB-E37329567A89}" srcOrd="7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36305" y="2016223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32039" y="3288604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203" y="196635"/>
          <a:ext cx="1954500" cy="46775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Elementos:</a:t>
          </a:r>
        </a:p>
      </dsp:txBody>
      <dsp:txXfrm>
        <a:off x="13903" y="210335"/>
        <a:ext cx="1927100" cy="440354"/>
      </dsp:txXfrm>
    </dsp:sp>
    <dsp:sp modelId="{DD004254-4EAB-4E3A-A2C1-08048671F67A}">
      <dsp:nvSpPr>
        <dsp:cNvPr id="0" name=""/>
        <dsp:cNvSpPr/>
      </dsp:nvSpPr>
      <dsp:spPr>
        <a:xfrm>
          <a:off x="195653" y="664389"/>
          <a:ext cx="195653" cy="540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946"/>
              </a:lnTo>
              <a:lnTo>
                <a:pt x="195653" y="54094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391307" y="880295"/>
          <a:ext cx="5873961" cy="6500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Acondicionar el espacio para la aplicación del masaje holístico.</a:t>
          </a:r>
        </a:p>
      </dsp:txBody>
      <dsp:txXfrm>
        <a:off x="410347" y="899335"/>
        <a:ext cx="5835881" cy="612002"/>
      </dsp:txXfrm>
    </dsp:sp>
    <dsp:sp modelId="{331112F8-864D-4ED6-8902-A16BF89358E5}">
      <dsp:nvSpPr>
        <dsp:cNvPr id="0" name=""/>
        <dsp:cNvSpPr/>
      </dsp:nvSpPr>
      <dsp:spPr>
        <a:xfrm>
          <a:off x="195653" y="664389"/>
          <a:ext cx="195653" cy="1290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0583"/>
              </a:lnTo>
              <a:lnTo>
                <a:pt x="195653" y="12905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EA09A-8243-445A-A48C-5653C7A3D75C}">
      <dsp:nvSpPr>
        <dsp:cNvPr id="0" name=""/>
        <dsp:cNvSpPr/>
      </dsp:nvSpPr>
      <dsp:spPr>
        <a:xfrm>
          <a:off x="391307" y="1629931"/>
          <a:ext cx="5873961" cy="6500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Preparar al usuario para la aplicación del masaje holístico.</a:t>
          </a:r>
        </a:p>
      </dsp:txBody>
      <dsp:txXfrm>
        <a:off x="410347" y="1648971"/>
        <a:ext cx="5835881" cy="612002"/>
      </dsp:txXfrm>
    </dsp:sp>
    <dsp:sp modelId="{23242394-6EA9-41AA-8AFA-21888A96FA8E}">
      <dsp:nvSpPr>
        <dsp:cNvPr id="0" name=""/>
        <dsp:cNvSpPr/>
      </dsp:nvSpPr>
      <dsp:spPr>
        <a:xfrm>
          <a:off x="195653" y="664389"/>
          <a:ext cx="195653" cy="2103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3187"/>
              </a:lnTo>
              <a:lnTo>
                <a:pt x="195653" y="210318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C117D-86E4-4E65-9559-D8D5B99AA1F7}">
      <dsp:nvSpPr>
        <dsp:cNvPr id="0" name=""/>
        <dsp:cNvSpPr/>
      </dsp:nvSpPr>
      <dsp:spPr>
        <a:xfrm>
          <a:off x="391307" y="2442535"/>
          <a:ext cx="5873961" cy="6500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Introducir al usuario en la técnica de masaje holístico.</a:t>
          </a:r>
        </a:p>
      </dsp:txBody>
      <dsp:txXfrm>
        <a:off x="410347" y="2461575"/>
        <a:ext cx="5835881" cy="612002"/>
      </dsp:txXfrm>
    </dsp:sp>
    <dsp:sp modelId="{915C7D3E-C56B-4E83-A9EA-DE4A975C08D9}">
      <dsp:nvSpPr>
        <dsp:cNvPr id="0" name=""/>
        <dsp:cNvSpPr/>
      </dsp:nvSpPr>
      <dsp:spPr>
        <a:xfrm>
          <a:off x="195653" y="664389"/>
          <a:ext cx="195653" cy="2914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4301"/>
              </a:lnTo>
              <a:lnTo>
                <a:pt x="195653" y="291430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77FDE-82CC-4894-AFAB-E37329567A89}">
      <dsp:nvSpPr>
        <dsp:cNvPr id="0" name=""/>
        <dsp:cNvSpPr/>
      </dsp:nvSpPr>
      <dsp:spPr>
        <a:xfrm>
          <a:off x="391307" y="3253650"/>
          <a:ext cx="5873961" cy="6500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Aplicar el masaje holístico.</a:t>
          </a:r>
        </a:p>
      </dsp:txBody>
      <dsp:txXfrm>
        <a:off x="410347" y="3272690"/>
        <a:ext cx="5835881" cy="612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2315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3765" y="2457662"/>
            <a:ext cx="8444059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EC0900 “</a:t>
            </a:r>
            <a:r>
              <a:rPr lang="es-MX" sz="4000" b="1" dirty="0"/>
              <a:t>Aplicación de masaje holístico</a:t>
            </a:r>
            <a:r>
              <a:rPr lang="es-MX" sz="4000" b="1" dirty="0">
                <a:latin typeface="+mj-lt"/>
              </a:rPr>
              <a:t>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4868" y="1452599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4C9D137-0DF3-4711-6FD6-E54FB8AE265E}"/>
              </a:ext>
            </a:extLst>
          </p:cNvPr>
          <p:cNvGrpSpPr/>
          <p:nvPr/>
        </p:nvGrpSpPr>
        <p:grpSpPr>
          <a:xfrm>
            <a:off x="1251982" y="2216308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4191787659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500" dirty="0"/>
                <a:t>EC0900: </a:t>
              </a:r>
              <a:r>
                <a:rPr lang="es-MX" sz="1600" dirty="0"/>
                <a:t>Aplicación de masaje holístico.</a:t>
              </a:r>
              <a:endParaRPr lang="es-MX" sz="1500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481B12B-DFD6-394A-7387-87187F02E479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C9A71891-F403-6793-1A9F-B40FCF28B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143FED99-F27A-4717-676A-7A2F78A3C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0D52C22A-42F6-EB4E-1285-9D232A44C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044624" y="3572226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75455CD1-3571-53E6-0DF4-7F9BC84AC945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40FB76E0-3A28-5D16-A849-1D1C7866E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DB49E7A5-0075-DB1A-3F9B-06E8D1486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C5FD3B8A-E717-4C5F-40FD-FDB9C11C8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178699"/>
              </p:ext>
            </p:extLst>
          </p:nvPr>
        </p:nvGraphicFramePr>
        <p:xfrm>
          <a:off x="1864193" y="1638993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56912" y="1486971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38C59C36-7457-2977-4D5A-DE1704612F49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F55522E0-08C1-32E0-0144-02F9F54EF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1A31EA6B-B716-2B1B-8367-E0645C665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AA97C47E-9821-6BC9-1D82-9808F0B40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67744" y="1631702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7BE1FFFD-6BB6-678B-4948-665870527AF6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35608CF4-D9A2-CABC-46E3-1B79B74EA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943E9EF4-0E69-452A-D33A-02112D5DBB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79D60449-4BA2-2CFC-ECD0-AC4BB5C37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49" y="2437045"/>
            <a:ext cx="8064901" cy="2409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altLang="es-MX" sz="22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2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2200" dirty="0"/>
              <a:t>Servir como referente para la evaluación y certificación de las personas que se desempeñan en la función de aplicar masaje con la técnica de masaje holístico. 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692FB2B-C2B1-08EB-D1A3-F008C9A5F587}"/>
              </a:ext>
            </a:extLst>
          </p:cNvPr>
          <p:cNvGrpSpPr/>
          <p:nvPr/>
        </p:nvGrpSpPr>
        <p:grpSpPr>
          <a:xfrm>
            <a:off x="351295" y="160277"/>
            <a:ext cx="8512876" cy="921058"/>
            <a:chOff x="320779" y="146696"/>
            <a:chExt cx="8512876" cy="921058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66AD8FF3-59E0-4709-A74C-B33052BEA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69D16653-3F32-6213-DBF2-AC215258D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C47D84AA-AE29-4D30-6AB9-085FAFC28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  <p:sp>
        <p:nvSpPr>
          <p:cNvPr id="19" name="Título 1">
            <a:extLst>
              <a:ext uri="{FF2B5EF4-FFF2-40B4-BE49-F238E27FC236}">
                <a16:creationId xmlns:a16="http://schemas.microsoft.com/office/drawing/2014/main" id="{06D9B6D3-A204-360B-DFC1-569EDF2D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83" y="1112750"/>
            <a:ext cx="8446088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EC0900 “Aplicación de masaje holístico.”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668494"/>
              </p:ext>
            </p:extLst>
          </p:nvPr>
        </p:nvGraphicFramePr>
        <p:xfrm>
          <a:off x="1763688" y="1712445"/>
          <a:ext cx="6265269" cy="411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ítulo 1">
            <a:extLst>
              <a:ext uri="{FF2B5EF4-FFF2-40B4-BE49-F238E27FC236}">
                <a16:creationId xmlns:a16="http://schemas.microsoft.com/office/drawing/2014/main" id="{AD914CCF-E202-546E-0EF7-046036D69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789" y="1058677"/>
            <a:ext cx="8446088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EC0900 “Aplicación de masaje holístico.”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91D0036-CC37-3747-2449-D000D06487E3}"/>
              </a:ext>
            </a:extLst>
          </p:cNvPr>
          <p:cNvGrpSpPr/>
          <p:nvPr/>
        </p:nvGrpSpPr>
        <p:grpSpPr>
          <a:xfrm>
            <a:off x="320779" y="128872"/>
            <a:ext cx="8512876" cy="851855"/>
            <a:chOff x="320779" y="146696"/>
            <a:chExt cx="8512876" cy="921058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9ABED545-F5CD-AF29-62DC-CA80B6F66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A23EDB52-6BF1-36C4-A97C-A95C01A51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3EB21151-0E44-7E01-2A21-A52C0E4FE6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19676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676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5576" y="1777953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5359BC04-7365-0F7D-9FF9-4D0A746B705E}"/>
              </a:ext>
            </a:extLst>
          </p:cNvPr>
          <p:cNvGrpSpPr/>
          <p:nvPr/>
        </p:nvGrpSpPr>
        <p:grpSpPr>
          <a:xfrm>
            <a:off x="320779" y="203686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10163244-236C-AC89-5A2F-0069E738D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9F7A2ED6-B32B-B406-63E6-5D976C7ABD3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7B18EE55-D7E6-18A3-4A05-6F76030BE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324</Words>
  <Application>Microsoft Office PowerPoint</Application>
  <PresentationFormat>Presentación en pantalla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EC0900 “Aplicación de masaje holístico.”</vt:lpstr>
      <vt:lpstr>EC0900 “Aplicación de masaje holístico.”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290</cp:revision>
  <cp:lastPrinted>2014-11-04T22:19:29Z</cp:lastPrinted>
  <dcterms:created xsi:type="dcterms:W3CDTF">2014-09-01T21:06:49Z</dcterms:created>
  <dcterms:modified xsi:type="dcterms:W3CDTF">2022-06-17T22:42:19Z</dcterms:modified>
</cp:coreProperties>
</file>