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54" d="100"/>
          <a:sy n="54" d="100"/>
        </p:scale>
        <p:origin x="9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0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20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20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2000" dirty="0"/>
            <a:t>Colaborar en el bienestar básico de los animales de compañía en el establecimiento médico veterinario zootecnista.</a:t>
          </a:r>
          <a:endParaRPr lang="es-MX" sz="2000" dirty="0"/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20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20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2000" dirty="0"/>
            <a:t>Asistir al Médico Veterinario Zootecnista en el establecimiento.</a:t>
          </a:r>
          <a:endParaRPr lang="es-MX" sz="2000" dirty="0"/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20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20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2"/>
      <dgm:spPr/>
    </dgm:pt>
    <dgm:pt modelId="{93DE112E-CD38-450D-811E-365DE3BC000D}" type="pres">
      <dgm:prSet presAssocID="{6C30E77D-52ED-45E4-A203-87D849FD30FC}" presName="childText" presStyleLbl="bgAcc1" presStyleIdx="0" presStyleCnt="2" custScaleX="330902" custLinFactNeighborX="24223" custLinFactNeighborY="-3345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2"/>
      <dgm:spPr/>
    </dgm:pt>
    <dgm:pt modelId="{2C305E81-5BDD-4B7D-9FEA-C9210B4E3DD5}" type="pres">
      <dgm:prSet presAssocID="{8564AA79-71E6-4B73-962A-194FFF99B4D3}" presName="childText" presStyleLbl="bgAcc1" presStyleIdx="1" presStyleCnt="2" custScaleX="335704" custLinFactNeighborX="21709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3648" y="772900"/>
          <a:ext cx="3138284" cy="7510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Elementos:</a:t>
          </a:r>
        </a:p>
      </dsp:txBody>
      <dsp:txXfrm>
        <a:off x="25646" y="794898"/>
        <a:ext cx="3094288" cy="707063"/>
      </dsp:txXfrm>
    </dsp:sp>
    <dsp:sp modelId="{DD004254-4EAB-4E3A-A2C1-08048671F67A}">
      <dsp:nvSpPr>
        <dsp:cNvPr id="0" name=""/>
        <dsp:cNvSpPr/>
      </dsp:nvSpPr>
      <dsp:spPr>
        <a:xfrm>
          <a:off x="317476" y="1523959"/>
          <a:ext cx="397675" cy="7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7948"/>
              </a:lnTo>
              <a:lnTo>
                <a:pt x="397675" y="7479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715152" y="1749999"/>
          <a:ext cx="5526430" cy="104381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Colaborar en el bienestar básico de los animales de compañía en el establecimiento médico veterinario zootecnista.</a:t>
          </a:r>
          <a:endParaRPr lang="es-MX" sz="2000" kern="1200" dirty="0"/>
        </a:p>
      </dsp:txBody>
      <dsp:txXfrm>
        <a:off x="745724" y="1780571"/>
        <a:ext cx="5465286" cy="982675"/>
      </dsp:txXfrm>
    </dsp:sp>
    <dsp:sp modelId="{5408DA31-7AD9-4B19-B9C8-972FE492AE71}">
      <dsp:nvSpPr>
        <dsp:cNvPr id="0" name=""/>
        <dsp:cNvSpPr/>
      </dsp:nvSpPr>
      <dsp:spPr>
        <a:xfrm>
          <a:off x="317476" y="1523959"/>
          <a:ext cx="317476" cy="208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638"/>
              </a:lnTo>
              <a:lnTo>
                <a:pt x="317476" y="20876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634953" y="3089689"/>
          <a:ext cx="5606629" cy="104381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Asistir al Médico Veterinario Zootecnista en el establecimiento.</a:t>
          </a:r>
          <a:endParaRPr lang="es-MX" sz="2000" kern="1200" dirty="0"/>
        </a:p>
      </dsp:txBody>
      <dsp:txXfrm>
        <a:off x="665525" y="3120261"/>
        <a:ext cx="5545485" cy="982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../../../JORGE/EST%C3%81NDARES/EC0249.pdf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2586" y="1750795"/>
            <a:ext cx="8221069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EC0678 “</a:t>
            </a:r>
            <a:r>
              <a:rPr lang="es-ES" sz="3600" b="1" dirty="0">
                <a:latin typeface="+mj-lt"/>
              </a:rPr>
              <a:t>Prestación de servicios auxiliares en establecimientos médicos veterinarios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latin typeface="+mj-lt"/>
              </a:rPr>
              <a:t>zootecnistas.</a:t>
            </a:r>
            <a:r>
              <a:rPr lang="es-MX" sz="3600" b="1" dirty="0">
                <a:latin typeface="+mj-lt"/>
              </a:rPr>
              <a:t>”</a:t>
            </a:r>
          </a:p>
        </p:txBody>
      </p:sp>
      <p:pic>
        <p:nvPicPr>
          <p:cNvPr id="13" name="Imagen 12" descr="CEIMCO V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5741"/>
            <a:ext cx="1827019" cy="6629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9" y="146696"/>
            <a:ext cx="1631751" cy="92105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F0A273A-C24F-2FE3-D2C7-6AA1D2951C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49" y="246468"/>
            <a:ext cx="1827018" cy="69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6534" y="1288857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024EFBC-C9C6-BA3F-E358-E64D6CB7FB81}"/>
              </a:ext>
            </a:extLst>
          </p:cNvPr>
          <p:cNvGrpSpPr/>
          <p:nvPr/>
        </p:nvGrpSpPr>
        <p:grpSpPr>
          <a:xfrm>
            <a:off x="1151615" y="2329551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581434706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EC0647: Propiciar el aprendizaje significativo en Educación Media Superior y Superior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7BED0B06-BEB7-86E9-2486-A6171E96A177}"/>
              </a:ext>
            </a:extLst>
          </p:cNvPr>
          <p:cNvGrpSpPr/>
          <p:nvPr/>
        </p:nvGrpSpPr>
        <p:grpSpPr>
          <a:xfrm>
            <a:off x="320779" y="44624"/>
            <a:ext cx="8512876" cy="1018329"/>
            <a:chOff x="320779" y="31043"/>
            <a:chExt cx="8512876" cy="1018329"/>
          </a:xfrm>
        </p:grpSpPr>
        <p:pic>
          <p:nvPicPr>
            <p:cNvPr id="30" name="Imagen 29" descr="CEIMCO VF.png">
              <a:extLst>
                <a:ext uri="{FF2B5EF4-FFF2-40B4-BE49-F238E27FC236}">
                  <a16:creationId xmlns:a16="http://schemas.microsoft.com/office/drawing/2014/main" id="{B0358A79-8CBB-FBF8-3881-414DA6DC4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6B84908A-5C7A-379A-20FB-3FC72D830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31043"/>
              <a:ext cx="1631751" cy="921058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E5799752-0061-5C80-239D-AA727FC2F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423317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277097986"/>
              </p:ext>
            </p:extLst>
          </p:nvPr>
        </p:nvGraphicFramePr>
        <p:xfrm>
          <a:off x="2195736" y="1182461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upo 14">
            <a:extLst>
              <a:ext uri="{FF2B5EF4-FFF2-40B4-BE49-F238E27FC236}">
                <a16:creationId xmlns:a16="http://schemas.microsoft.com/office/drawing/2014/main" id="{CD873FEA-AF75-EEAE-564A-214E99B73AC8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A0824105-8CE6-02F5-8761-DB048D65B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D0676C57-7D99-2021-3545-54AD38E73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587BB383-4B5B-E375-7641-1C384F035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866926"/>
              </p:ext>
            </p:extLst>
          </p:nvPr>
        </p:nvGraphicFramePr>
        <p:xfrm>
          <a:off x="1719531" y="1932234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-656733" y="1364977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de Competencias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18B0E6E-652F-7826-C7AF-ED0A91C345E1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663FF1C0-D440-D48A-3CBD-32A780465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96E8B25-D8AE-C5EE-05D8-2EAB4CC56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057A82CD-836B-7BC2-4E63-DF3EA5A09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304561"/>
            <a:ext cx="5392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b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3F5C204-436D-832A-9C33-84FBCDE84817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8AF506EF-D01A-6064-6D14-DBD693E96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E2B0BC32-46D7-FC20-F29E-55D50B1A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E1BAAD6-46CB-1FCE-30C1-633A2DE26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5" y="1725116"/>
            <a:ext cx="7853152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060336" y="1580572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EC0678 “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Prestación de servicios auxiliares en establecimientos médicos veterinarios</a:t>
            </a:r>
            <a:b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zootecnistas.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49368" y="2766106"/>
            <a:ext cx="77504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0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000" dirty="0"/>
              <a:t>Servir como referente para la evaluación y certificación de las personas, que se desempeñan prestando servicios auxiliares en los establecimientos médicos veterinarios como farmacias, consultorios, clínicas, hospitales, tiendas y expendios de animales de compañía cuyas competencias comprenden asistir al trabajo del Médico Veterinario Zootecnista (MVZ) mediante la realización de las labores rutinarias.</a:t>
            </a:r>
            <a:endParaRPr lang="es-MX" altLang="es-MX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8F1A2EA-1AED-0D16-66E1-9F92DF6E68B9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F2456DDE-7539-23AD-A9B6-00794E37C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282C1381-7ECA-7D33-1241-3C52BFA0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797A18F-A7D5-2620-B30B-6E2D81055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805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Estándar de Competencia completo.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779" y="1199913"/>
            <a:ext cx="8355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EC0678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Prestación de servicios auxiliares en establecimientos médicos veterinarios zootecnistas.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MX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4" name="3 Marcador de contenido">
            <a:hlinkClick r:id="rId3" action="ppaction://hlinkfile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752480"/>
              </p:ext>
            </p:extLst>
          </p:nvPr>
        </p:nvGraphicFramePr>
        <p:xfrm>
          <a:off x="1835696" y="1493079"/>
          <a:ext cx="6241583" cy="4906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id="{2A60FFF0-19A2-1137-C843-F69D9B4392A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E81EFEF-D204-9846-4D60-CEF0549AF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AE3A74C-84B3-2846-1318-23E1CD7B0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8E466D27-16DE-48F1-ABA8-21F67F1B5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6402" y="1471573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91475"/>
              </p:ext>
            </p:extLst>
          </p:nvPr>
        </p:nvGraphicFramePr>
        <p:xfrm>
          <a:off x="555189" y="1635314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0A8E55-BF09-D556-71AE-A94EC853583E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8" name="Imagen 17" descr="CEIMCO VF.png">
              <a:extLst>
                <a:ext uri="{FF2B5EF4-FFF2-40B4-BE49-F238E27FC236}">
                  <a16:creationId xmlns:a16="http://schemas.microsoft.com/office/drawing/2014/main" id="{1DECD4BB-B201-9140-26D1-B691747AF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C72C03D2-8B2C-A215-D54F-69F1E7A2E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A70C9FE2-4EAF-CE95-3041-9EA1B6834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374</Words>
  <Application>Microsoft Office PowerPoint</Application>
  <PresentationFormat>Presentación en pantalla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EC0678 “Prestación de servicios auxiliares en establecimientos médicos veterinarios zootecnistas.”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178</cp:revision>
  <cp:lastPrinted>2014-11-04T22:19:29Z</cp:lastPrinted>
  <dcterms:created xsi:type="dcterms:W3CDTF">2014-09-01T21:06:49Z</dcterms:created>
  <dcterms:modified xsi:type="dcterms:W3CDTF">2022-06-17T21:25:34Z</dcterms:modified>
</cp:coreProperties>
</file>