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8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800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800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Coordinar reuniones de trabajo participativo y colaborativo en el centro de trabajo educativo.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800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800"/>
        </a:p>
      </dgm:t>
    </dgm:pt>
    <dgm:pt modelId="{8564AA79-71E6-4B73-962A-194FFF99B4D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Coordinar procesos de mejora continua en el centro de trabajo educativo.</a:t>
          </a:r>
        </a:p>
      </dgm:t>
    </dgm:pt>
    <dgm:pt modelId="{3017DE0A-8393-48C4-82DD-730CAE6932AB}" type="sibTrans" cxnId="{D4B759C9-5260-4335-B433-96C8865805D6}">
      <dgm:prSet/>
      <dgm:spPr/>
      <dgm:t>
        <a:bodyPr/>
        <a:lstStyle/>
        <a:p>
          <a:endParaRPr lang="es-ES" sz="1800"/>
        </a:p>
      </dgm:t>
    </dgm:pt>
    <dgm:pt modelId="{E8374062-B2F9-4B5A-8D6F-20664B77A941}" type="parTrans" cxnId="{D4B759C9-5260-4335-B433-96C8865805D6}">
      <dgm:prSet/>
      <dgm:spPr/>
      <dgm:t>
        <a:bodyPr/>
        <a:lstStyle/>
        <a:p>
          <a:endParaRPr lang="es-ES" sz="1800"/>
        </a:p>
      </dgm:t>
    </dgm:pt>
    <dgm:pt modelId="{1C9FD97B-D4D4-4573-980A-347B1E024658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Coordinar la toma de decisiones colegiada en el centro de trabajo educativo.</a:t>
          </a:r>
        </a:p>
      </dgm:t>
    </dgm:pt>
    <dgm:pt modelId="{2B68EDD7-A9D3-455B-AA86-CE00F27EF932}" type="sibTrans" cxnId="{46E68B09-A9A1-498B-BBAB-D18BB4C1B158}">
      <dgm:prSet/>
      <dgm:spPr/>
      <dgm:t>
        <a:bodyPr/>
        <a:lstStyle/>
        <a:p>
          <a:endParaRPr lang="es-MX" sz="1800"/>
        </a:p>
      </dgm:t>
    </dgm:pt>
    <dgm:pt modelId="{DE3B904C-271C-4201-A428-52DE244203A0}" type="parTrans" cxnId="{46E68B09-A9A1-498B-BBAB-D18BB4C1B158}">
      <dgm:prSet/>
      <dgm:spPr>
        <a:sp3d>
          <a:bevelT w="114300" prst="hardEdge"/>
        </a:sp3d>
      </dgm:spPr>
      <dgm:t>
        <a:bodyPr/>
        <a:lstStyle/>
        <a:p>
          <a:endParaRPr lang="es-MX" sz="18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3"/>
      <dgm:spPr/>
    </dgm:pt>
    <dgm:pt modelId="{93DE112E-CD38-450D-811E-365DE3BC000D}" type="pres">
      <dgm:prSet presAssocID="{6C30E77D-52ED-45E4-A203-87D849FD30FC}" presName="childText" presStyleLbl="bgAcc1" presStyleIdx="0" presStyleCnt="3" custScaleX="489022" custLinFactNeighborX="-122" custLinFactNeighborY="-216">
        <dgm:presLayoutVars>
          <dgm:bulletEnabled val="1"/>
        </dgm:presLayoutVars>
      </dgm:prSet>
      <dgm:spPr/>
    </dgm:pt>
    <dgm:pt modelId="{5408DA31-7AD9-4B19-B9C8-972FE492AE71}" type="pres">
      <dgm:prSet presAssocID="{E8374062-B2F9-4B5A-8D6F-20664B77A941}" presName="Name13" presStyleLbl="parChTrans1D2" presStyleIdx="1" presStyleCnt="3"/>
      <dgm:spPr/>
    </dgm:pt>
    <dgm:pt modelId="{2C305E81-5BDD-4B7D-9FEA-C9210B4E3DD5}" type="pres">
      <dgm:prSet presAssocID="{8564AA79-71E6-4B73-962A-194FFF99B4D3}" presName="childText" presStyleLbl="bgAcc1" presStyleIdx="1" presStyleCnt="3" custScaleX="489022" custLinFactNeighborX="4623" custLinFactNeighborY="4813">
        <dgm:presLayoutVars>
          <dgm:bulletEnabled val="1"/>
        </dgm:presLayoutVars>
      </dgm:prSet>
      <dgm:spPr/>
    </dgm:pt>
    <dgm:pt modelId="{B8330D24-A604-4C28-900B-D25F3C7E21ED}" type="pres">
      <dgm:prSet presAssocID="{DE3B904C-271C-4201-A428-52DE244203A0}" presName="Name13" presStyleLbl="parChTrans1D2" presStyleIdx="2" presStyleCnt="3"/>
      <dgm:spPr/>
    </dgm:pt>
    <dgm:pt modelId="{E4ED8C1E-72F7-4AD3-B21A-9A4DFEA809CA}" type="pres">
      <dgm:prSet presAssocID="{1C9FD97B-D4D4-4573-980A-347B1E024658}" presName="childText" presStyleLbl="bgAcc1" presStyleIdx="2" presStyleCnt="3" custScaleX="489022" custLinFactNeighborX="-122" custLinFactNeighborY="5524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46E68B09-A9A1-498B-BBAB-D18BB4C1B158}" srcId="{4F4E40BF-2958-412F-B1ED-803F8D786436}" destId="{1C9FD97B-D4D4-4573-980A-347B1E024658}" srcOrd="2" destOrd="0" parTransId="{DE3B904C-271C-4201-A428-52DE244203A0}" sibTransId="{2B68EDD7-A9D3-455B-AA86-CE00F27EF932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5348702A-3B71-49A2-9387-56261D8E9C59}" type="presOf" srcId="{1C9FD97B-D4D4-4573-980A-347B1E024658}" destId="{E4ED8C1E-72F7-4AD3-B21A-9A4DFEA809CA}" srcOrd="0" destOrd="0" presId="urn:microsoft.com/office/officeart/2005/8/layout/hierarchy3"/>
    <dgm:cxn modelId="{2E7C5736-8C88-4451-83CD-0A43DCF10498}" type="presOf" srcId="{E8374062-B2F9-4B5A-8D6F-20664B77A941}" destId="{5408DA31-7AD9-4B19-B9C8-972FE492AE71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60707454-A9A2-450B-9A77-4A4F45414A49}" type="presOf" srcId="{DE3B904C-271C-4201-A428-52DE244203A0}" destId="{B8330D24-A604-4C28-900B-D25F3C7E21ED}" srcOrd="0" destOrd="0" presId="urn:microsoft.com/office/officeart/2005/8/layout/hierarchy3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D4B759C9-5260-4335-B433-96C8865805D6}" srcId="{4F4E40BF-2958-412F-B1ED-803F8D786436}" destId="{8564AA79-71E6-4B73-962A-194FFF99B4D3}" srcOrd="1" destOrd="0" parTransId="{E8374062-B2F9-4B5A-8D6F-20664B77A941}" sibTransId="{3017DE0A-8393-48C4-82DD-730CAE6932AB}"/>
    <dgm:cxn modelId="{506099E6-7BEC-47C9-96CE-4CAE05193104}" type="presOf" srcId="{8564AA79-71E6-4B73-962A-194FFF99B4D3}" destId="{2C305E81-5BDD-4B7D-9FEA-C9210B4E3DD5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5D7978C0-E504-4BBA-815F-22CEF12A8111}" type="presParOf" srcId="{70AED78D-927A-4EA7-B94D-4DB17B0A163E}" destId="{5408DA31-7AD9-4B19-B9C8-972FE492AE71}" srcOrd="2" destOrd="0" presId="urn:microsoft.com/office/officeart/2005/8/layout/hierarchy3"/>
    <dgm:cxn modelId="{7327D2EE-0DDC-4C0B-9DE6-C409A8BE4DFD}" type="presParOf" srcId="{70AED78D-927A-4EA7-B94D-4DB17B0A163E}" destId="{2C305E81-5BDD-4B7D-9FEA-C9210B4E3DD5}" srcOrd="3" destOrd="0" presId="urn:microsoft.com/office/officeart/2005/8/layout/hierarchy3"/>
    <dgm:cxn modelId="{0D3F583E-4A21-4372-9EAF-760165332014}" type="presParOf" srcId="{70AED78D-927A-4EA7-B94D-4DB17B0A163E}" destId="{B8330D24-A604-4C28-900B-D25F3C7E21ED}" srcOrd="4" destOrd="0" presId="urn:microsoft.com/office/officeart/2005/8/layout/hierarchy3"/>
    <dgm:cxn modelId="{94B4180C-2E05-46B9-8623-B0E0BCA5F280}" type="presParOf" srcId="{70AED78D-927A-4EA7-B94D-4DB17B0A163E}" destId="{E4ED8C1E-72F7-4AD3-B21A-9A4DFEA809CA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461504" y="0"/>
          <a:ext cx="3169682" cy="2615724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827236" y="352116"/>
        <a:ext cx="2438217" cy="829989"/>
      </dsp:txXfrm>
    </dsp:sp>
    <dsp:sp modelId="{45F7025F-F275-4CD5-A711-B2227E9D9AA2}">
      <dsp:nvSpPr>
        <dsp:cNvPr id="0" name=""/>
        <dsp:cNvSpPr/>
      </dsp:nvSpPr>
      <dsp:spPr>
        <a:xfrm>
          <a:off x="4877874" y="811341"/>
          <a:ext cx="3128196" cy="2615724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562287" y="1113155"/>
        <a:ext cx="1203152" cy="2012095"/>
      </dsp:txXfrm>
    </dsp:sp>
    <dsp:sp modelId="{E7C5D575-4D17-469F-9788-99904F6D1C60}">
      <dsp:nvSpPr>
        <dsp:cNvPr id="0" name=""/>
        <dsp:cNvSpPr/>
      </dsp:nvSpPr>
      <dsp:spPr>
        <a:xfrm>
          <a:off x="2867176" y="2271720"/>
          <a:ext cx="2887811" cy="2615724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200385" y="3705338"/>
        <a:ext cx="2221393" cy="829989"/>
      </dsp:txXfrm>
    </dsp:sp>
    <dsp:sp modelId="{9B4B81AB-0140-4B39-AE84-C073836D65FE}">
      <dsp:nvSpPr>
        <dsp:cNvPr id="0" name=""/>
        <dsp:cNvSpPr/>
      </dsp:nvSpPr>
      <dsp:spPr>
        <a:xfrm>
          <a:off x="187648" y="1298127"/>
          <a:ext cx="3158408" cy="2615724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430602" y="1599941"/>
        <a:ext cx="1214772" cy="2012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978" y="525248"/>
          <a:ext cx="2531609" cy="60586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Elementos:</a:t>
          </a:r>
        </a:p>
      </dsp:txBody>
      <dsp:txXfrm>
        <a:off x="18723" y="542993"/>
        <a:ext cx="2496119" cy="570378"/>
      </dsp:txXfrm>
    </dsp:sp>
    <dsp:sp modelId="{DD004254-4EAB-4E3A-A2C1-08048671F67A}">
      <dsp:nvSpPr>
        <dsp:cNvPr id="0" name=""/>
        <dsp:cNvSpPr/>
      </dsp:nvSpPr>
      <dsp:spPr>
        <a:xfrm>
          <a:off x="254139" y="1131117"/>
          <a:ext cx="251517" cy="629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706"/>
              </a:lnTo>
              <a:lnTo>
                <a:pt x="251517" y="62970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505656" y="1339807"/>
          <a:ext cx="6588372" cy="84203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Coordinar reuniones de trabajo participativo y colaborativo en el centro de trabajo educativo.</a:t>
          </a:r>
        </a:p>
      </dsp:txBody>
      <dsp:txXfrm>
        <a:off x="530318" y="1364469"/>
        <a:ext cx="6539048" cy="792710"/>
      </dsp:txXfrm>
    </dsp:sp>
    <dsp:sp modelId="{5408DA31-7AD9-4B19-B9C8-972FE492AE71}">
      <dsp:nvSpPr>
        <dsp:cNvPr id="0" name=""/>
        <dsp:cNvSpPr/>
      </dsp:nvSpPr>
      <dsp:spPr>
        <a:xfrm>
          <a:off x="254139" y="1131117"/>
          <a:ext cx="254139" cy="1724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4595"/>
              </a:lnTo>
              <a:lnTo>
                <a:pt x="254139" y="172459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5E81-5BDD-4B7D-9FEA-C9210B4E3DD5}">
      <dsp:nvSpPr>
        <dsp:cNvPr id="0" name=""/>
        <dsp:cNvSpPr/>
      </dsp:nvSpPr>
      <dsp:spPr>
        <a:xfrm>
          <a:off x="508278" y="2434696"/>
          <a:ext cx="6588372" cy="84203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Coordinar procesos de mejora continua en el centro de trabajo educativo.</a:t>
          </a:r>
        </a:p>
      </dsp:txBody>
      <dsp:txXfrm>
        <a:off x="532940" y="2459358"/>
        <a:ext cx="6539048" cy="792710"/>
      </dsp:txXfrm>
    </dsp:sp>
    <dsp:sp modelId="{B8330D24-A604-4C28-900B-D25F3C7E21ED}">
      <dsp:nvSpPr>
        <dsp:cNvPr id="0" name=""/>
        <dsp:cNvSpPr/>
      </dsp:nvSpPr>
      <dsp:spPr>
        <a:xfrm>
          <a:off x="254139" y="1131117"/>
          <a:ext cx="251517" cy="2783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3125"/>
              </a:lnTo>
              <a:lnTo>
                <a:pt x="251517" y="278312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D8C1E-72F7-4AD3-B21A-9A4DFEA809CA}">
      <dsp:nvSpPr>
        <dsp:cNvPr id="0" name=""/>
        <dsp:cNvSpPr/>
      </dsp:nvSpPr>
      <dsp:spPr>
        <a:xfrm>
          <a:off x="505656" y="3493225"/>
          <a:ext cx="6588372" cy="842034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Coordinar la toma de decisiones colegiada en el centro de trabajo educativo.</a:t>
          </a:r>
        </a:p>
      </dsp:txBody>
      <dsp:txXfrm>
        <a:off x="530318" y="3517887"/>
        <a:ext cx="6539048" cy="7927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1777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9424" y="1995997"/>
            <a:ext cx="7925152" cy="369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EC0507 “Liderazgo para la autonomía de gestión en centros de trabajo educativos.”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19027" y="1486971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89A74572-EC6B-B0B9-9D3C-14CC0BB0667C}"/>
              </a:ext>
            </a:extLst>
          </p:cNvPr>
          <p:cNvGrpSpPr/>
          <p:nvPr/>
        </p:nvGrpSpPr>
        <p:grpSpPr>
          <a:xfrm>
            <a:off x="1115616" y="2389751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3139822561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/>
                <a:t>EC0507: Liderazgo para la autonomía de gestión en centros de trabajo educativos.</a:t>
              </a:r>
              <a:endParaRPr lang="es-ES" sz="1600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87B9155A-D351-17D7-A83B-A0F55E231F29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8" name="Imagen 27" descr="CEIMCO VF.png">
              <a:extLst>
                <a:ext uri="{FF2B5EF4-FFF2-40B4-BE49-F238E27FC236}">
                  <a16:creationId xmlns:a16="http://schemas.microsoft.com/office/drawing/2014/main" id="{9BE06A24-3FF8-0347-3E92-687477372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:a16="http://schemas.microsoft.com/office/drawing/2014/main" id="{2770F999-1B14-A992-275A-8C8DC1EF3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:a16="http://schemas.microsoft.com/office/drawing/2014/main" id="{4DD6C1F3-844F-4934-6AAA-1BDB53AEF27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16632" y="3580827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6ED0B24F-C1DA-3884-4E23-BA4FA50704CE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4FB1A011-E8A2-E6DA-F3DD-AEA918775AA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6223D901-120B-6A05-A8DC-12E8D305DAA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20685332-B07E-F0C6-6204-5EA3239274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882170"/>
              </p:ext>
            </p:extLst>
          </p:nvPr>
        </p:nvGraphicFramePr>
        <p:xfrm>
          <a:off x="1209928" y="1891596"/>
          <a:ext cx="8006071" cy="5030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37762" y="1663753"/>
            <a:ext cx="686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302A7B8D-79CD-563E-5F74-44D4930C63BF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DB18AEE5-D173-66DA-CA51-407927F13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29098B21-F8E5-52EA-A65B-EC1EA3028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3695DC53-3E1E-1783-303B-3E9A8CD23E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312469" y="1537270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F7AA894-DA45-8CE6-49BC-D340FAB7B0F1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1" name="Imagen 20" descr="CEIMCO VF.png">
              <a:extLst>
                <a:ext uri="{FF2B5EF4-FFF2-40B4-BE49-F238E27FC236}">
                  <a16:creationId xmlns:a16="http://schemas.microsoft.com/office/drawing/2014/main" id="{AFB096EC-615F-C7F4-7CB1-696F3AD6797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1C4E07F9-4010-7B5D-30BC-4C6501475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BAB6028F-6A98-11EB-F09C-D90202C94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645325" y="1338124"/>
            <a:ext cx="8114158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EC0507 “Liderazgo para la autonomía de gestión en centros de trabajo educativos.”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45325" y="2471936"/>
            <a:ext cx="79253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/>
              <a:t>Servir como referente para la evaluación y certificación de las personas que coordinan procesos para el liderazgo para la autonomía de gestión en centros de trabajo. Asimismo, puede ser referente para el desarrollo de programas de capacitación y de formación basados en el Estándar de Competencia (EC).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FD511571-E1CE-2750-F5FF-DE6359A9158F}"/>
              </a:ext>
            </a:extLst>
          </p:cNvPr>
          <p:cNvGrpSpPr/>
          <p:nvPr/>
        </p:nvGrpSpPr>
        <p:grpSpPr>
          <a:xfrm>
            <a:off x="320779" y="203686"/>
            <a:ext cx="8512876" cy="921058"/>
            <a:chOff x="320779" y="146696"/>
            <a:chExt cx="8512876" cy="921058"/>
          </a:xfrm>
        </p:grpSpPr>
        <p:pic>
          <p:nvPicPr>
            <p:cNvPr id="15" name="Imagen 14" descr="CEIMCO VF.png">
              <a:extLst>
                <a:ext uri="{FF2B5EF4-FFF2-40B4-BE49-F238E27FC236}">
                  <a16:creationId xmlns:a16="http://schemas.microsoft.com/office/drawing/2014/main" id="{7448AEC2-1F1C-1219-A7B1-8C8E4E312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4B90153E-8089-4890-FA25-D3E8680B5F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0B09C63D-97FC-0DD1-1FC4-9536056396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7665040"/>
              </p:ext>
            </p:extLst>
          </p:nvPr>
        </p:nvGraphicFramePr>
        <p:xfrm>
          <a:off x="1222435" y="1459798"/>
          <a:ext cx="7096651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ítulo 1">
            <a:extLst>
              <a:ext uri="{FF2B5EF4-FFF2-40B4-BE49-F238E27FC236}">
                <a16:creationId xmlns:a16="http://schemas.microsoft.com/office/drawing/2014/main" id="{520C211E-6DD8-FD7D-F62C-5DAC4C278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920" y="1163846"/>
            <a:ext cx="8114158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EC0507 “Liderazgo para la autonomía de gestión en centros de trabajo educativos.”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866A3788-262B-4AD2-7CBA-BA93A1F01105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D6329573-83C0-813B-E888-41E7A7A9058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C048239A-FB08-F89E-F99F-EBE209985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F394FEBA-4009-2345-9C13-06D239030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83568" y="1400040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B6EBD004-4200-2CD4-AA50-9442B658AABD}"/>
              </a:ext>
            </a:extLst>
          </p:cNvPr>
          <p:cNvGrpSpPr/>
          <p:nvPr/>
        </p:nvGrpSpPr>
        <p:grpSpPr>
          <a:xfrm>
            <a:off x="320779" y="59670"/>
            <a:ext cx="8512876" cy="921058"/>
            <a:chOff x="320779" y="146696"/>
            <a:chExt cx="8512876" cy="921058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1996A44A-D28E-FBEB-AB90-4A63A425938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BB516219-9B97-BE94-6247-F9FE6431DBC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274F936F-0AD0-6305-90E1-9EAAB0DC6B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380</Words>
  <Application>Microsoft Office PowerPoint</Application>
  <PresentationFormat>Presentación en pantalla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EC0507 “Liderazgo para la autonomía de gestión en centros de trabajo educativos.”</vt:lpstr>
      <vt:lpstr>EC0507 “Liderazgo para la autonomía de gestión en centros de trabajo educativos.”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378</cp:revision>
  <cp:lastPrinted>2014-11-04T22:19:29Z</cp:lastPrinted>
  <dcterms:created xsi:type="dcterms:W3CDTF">2014-09-01T21:06:49Z</dcterms:created>
  <dcterms:modified xsi:type="dcterms:W3CDTF">2022-06-17T19:28:32Z</dcterms:modified>
</cp:coreProperties>
</file>