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2215" custLinFactNeighborY="-5463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0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5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5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Detectar las necesidades de servicio requerido por el ciudadano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5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5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Gestionar el servicio requerido por el ciudadano.</a:t>
          </a:r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15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1500"/>
        </a:p>
      </dgm:t>
    </dgm:pt>
    <dgm:pt modelId="{1C9FD97B-D4D4-4573-980A-347B1E024658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Procesar documentación del servicio proporcionado al ciudadano.</a:t>
          </a:r>
        </a:p>
      </dgm:t>
    </dgm:pt>
    <dgm:pt modelId="{2B68EDD7-A9D3-455B-AA86-CE00F27EF932}" type="sibTrans" cxnId="{46E68B09-A9A1-498B-BBAB-D18BB4C1B158}">
      <dgm:prSet/>
      <dgm:spPr/>
      <dgm:t>
        <a:bodyPr/>
        <a:lstStyle/>
        <a:p>
          <a:endParaRPr lang="es-MX" sz="1500"/>
        </a:p>
      </dgm:t>
    </dgm:pt>
    <dgm:pt modelId="{DE3B904C-271C-4201-A428-52DE244203A0}" type="parTrans" cxnId="{46E68B09-A9A1-498B-BBAB-D18BB4C1B158}">
      <dgm:prSet/>
      <dgm:spPr>
        <a:sp3d>
          <a:bevelT w="114300" prst="hardEdge"/>
        </a:sp3d>
      </dgm:spPr>
      <dgm:t>
        <a:bodyPr/>
        <a:lstStyle/>
        <a:p>
          <a:endParaRPr lang="es-MX" sz="15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3"/>
      <dgm:spPr/>
    </dgm:pt>
    <dgm:pt modelId="{93DE112E-CD38-450D-811E-365DE3BC000D}" type="pres">
      <dgm:prSet presAssocID="{6C30E77D-52ED-45E4-A203-87D849FD30FC}" presName="childText" presStyleLbl="bgAcc1" presStyleIdx="0" presStyleCnt="3" custScaleX="330902" custLinFactNeighborX="24223" custLinFactNeighborY="-3345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3"/>
      <dgm:spPr/>
    </dgm:pt>
    <dgm:pt modelId="{2C305E81-5BDD-4B7D-9FEA-C9210B4E3DD5}" type="pres">
      <dgm:prSet presAssocID="{8564AA79-71E6-4B73-962A-194FFF99B4D3}" presName="childText" presStyleLbl="bgAcc1" presStyleIdx="1" presStyleCnt="3" custScaleX="335704" custLinFactNeighborX="21709">
        <dgm:presLayoutVars>
          <dgm:bulletEnabled val="1"/>
        </dgm:presLayoutVars>
      </dgm:prSet>
      <dgm:spPr/>
    </dgm:pt>
    <dgm:pt modelId="{B8330D24-A604-4C28-900B-D25F3C7E21ED}" type="pres">
      <dgm:prSet presAssocID="{DE3B904C-271C-4201-A428-52DE244203A0}" presName="Name13" presStyleLbl="parChTrans1D2" presStyleIdx="2" presStyleCnt="3"/>
      <dgm:spPr/>
    </dgm:pt>
    <dgm:pt modelId="{E4ED8C1E-72F7-4AD3-B21A-9A4DFEA809CA}" type="pres">
      <dgm:prSet presAssocID="{1C9FD97B-D4D4-4573-980A-347B1E024658}" presName="childText" presStyleLbl="bgAcc1" presStyleIdx="2" presStyleCnt="3" custScaleX="344062" custLinFactNeighborX="24398" custLinFactNeighborY="180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46E68B09-A9A1-498B-BBAB-D18BB4C1B158}" srcId="{4F4E40BF-2958-412F-B1ED-803F8D786436}" destId="{1C9FD97B-D4D4-4573-980A-347B1E024658}" srcOrd="2" destOrd="0" parTransId="{DE3B904C-271C-4201-A428-52DE244203A0}" sibTransId="{2B68EDD7-A9D3-455B-AA86-CE00F27EF932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5348702A-3B71-49A2-9387-56261D8E9C59}" type="presOf" srcId="{1C9FD97B-D4D4-4573-980A-347B1E024658}" destId="{E4ED8C1E-72F7-4AD3-B21A-9A4DFEA809CA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60707454-A9A2-450B-9A77-4A4F45414A49}" type="presOf" srcId="{DE3B904C-271C-4201-A428-52DE244203A0}" destId="{B8330D24-A604-4C28-900B-D25F3C7E21ED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  <dgm:cxn modelId="{0D3F583E-4A21-4372-9EAF-760165332014}" type="presParOf" srcId="{70AED78D-927A-4EA7-B94D-4DB17B0A163E}" destId="{B8330D24-A604-4C28-900B-D25F3C7E21ED}" srcOrd="4" destOrd="0" presId="urn:microsoft.com/office/officeart/2005/8/layout/hierarchy3"/>
    <dgm:cxn modelId="{94B4180C-2E05-46B9-8623-B0E0BCA5F280}" type="presParOf" srcId="{70AED78D-927A-4EA7-B94D-4DB17B0A163E}" destId="{E4ED8C1E-72F7-4AD3-B21A-9A4DFEA809CA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53183" y="1971487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48916" y="3243868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44798" y="2003"/>
          <a:ext cx="2980737" cy="71335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Elementos:</a:t>
          </a:r>
        </a:p>
      </dsp:txBody>
      <dsp:txXfrm>
        <a:off x="65691" y="22896"/>
        <a:ext cx="2938951" cy="671568"/>
      </dsp:txXfrm>
    </dsp:sp>
    <dsp:sp modelId="{DD004254-4EAB-4E3A-A2C1-08048671F67A}">
      <dsp:nvSpPr>
        <dsp:cNvPr id="0" name=""/>
        <dsp:cNvSpPr/>
      </dsp:nvSpPr>
      <dsp:spPr>
        <a:xfrm>
          <a:off x="342871" y="715358"/>
          <a:ext cx="551624" cy="71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400"/>
              </a:lnTo>
              <a:lnTo>
                <a:pt x="551624" y="71040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894496" y="930049"/>
          <a:ext cx="5248994" cy="99141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Detectar las necesidades de servicio requerido por el ciudadano</a:t>
          </a:r>
        </a:p>
      </dsp:txBody>
      <dsp:txXfrm>
        <a:off x="923534" y="959087"/>
        <a:ext cx="5190918" cy="933341"/>
      </dsp:txXfrm>
    </dsp:sp>
    <dsp:sp modelId="{5408DA31-7AD9-4B19-B9C8-972FE492AE71}">
      <dsp:nvSpPr>
        <dsp:cNvPr id="0" name=""/>
        <dsp:cNvSpPr/>
      </dsp:nvSpPr>
      <dsp:spPr>
        <a:xfrm>
          <a:off x="342871" y="715358"/>
          <a:ext cx="475452" cy="1982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835"/>
              </a:lnTo>
              <a:lnTo>
                <a:pt x="475452" y="198283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818323" y="2202485"/>
          <a:ext cx="5325167" cy="99141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Gestionar el servicio requerido por el ciudadano.</a:t>
          </a:r>
        </a:p>
      </dsp:txBody>
      <dsp:txXfrm>
        <a:off x="847361" y="2231523"/>
        <a:ext cx="5267091" cy="933341"/>
      </dsp:txXfrm>
    </dsp:sp>
    <dsp:sp modelId="{B8330D24-A604-4C28-900B-D25F3C7E21ED}">
      <dsp:nvSpPr>
        <dsp:cNvPr id="0" name=""/>
        <dsp:cNvSpPr/>
      </dsp:nvSpPr>
      <dsp:spPr>
        <a:xfrm>
          <a:off x="342871" y="715358"/>
          <a:ext cx="342871" cy="3223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2"/>
              </a:lnTo>
              <a:lnTo>
                <a:pt x="342871" y="32238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D8C1E-72F7-4AD3-B21A-9A4DFEA809CA}">
      <dsp:nvSpPr>
        <dsp:cNvPr id="0" name=""/>
        <dsp:cNvSpPr/>
      </dsp:nvSpPr>
      <dsp:spPr>
        <a:xfrm>
          <a:off x="685743" y="3443542"/>
          <a:ext cx="5457747" cy="99141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Procesar documentación del servicio proporcionado al ciudadano.</a:t>
          </a:r>
        </a:p>
      </dsp:txBody>
      <dsp:txXfrm>
        <a:off x="714781" y="3472580"/>
        <a:ext cx="5399671" cy="9333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292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828" y="2110457"/>
            <a:ext cx="6992344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EC0105 “Atención al ciudadano en el sector público.”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76" y="1288822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7E4219B-E507-3460-CC9A-5E991F05EFFA}"/>
              </a:ext>
            </a:extLst>
          </p:cNvPr>
          <p:cNvGrpSpPr/>
          <p:nvPr/>
        </p:nvGrpSpPr>
        <p:grpSpPr>
          <a:xfrm>
            <a:off x="1249354" y="2313798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1408213473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EC0105: Atención al ciudadano en el sector público.</a:t>
              </a:r>
              <a:endParaRPr lang="es-ES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7529C2D8-403B-C160-35AB-A7E2CF024CB5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78AB7323-1475-348E-FEC5-9AC3BB7A2F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4B12702A-8299-513E-9352-0AB34F8D0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73AFE257-D75E-20F7-A723-FEEF3113D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260648" y="3344644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2D2C235D-1CF0-79FE-432B-65A81633C249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38EE7527-8962-5576-5CBD-6F246A140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5D5CFC81-53BF-90AF-B71B-A4E2128B1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510093E5-FC3C-1A9F-A86E-DBFE29951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905268"/>
              </p:ext>
            </p:extLst>
          </p:nvPr>
        </p:nvGraphicFramePr>
        <p:xfrm>
          <a:off x="1475656" y="2076355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438366" y="1309636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9D31AAAD-3434-58A7-5278-E7AABD05A4D7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26570248-903C-B5C8-22CE-84EA133BB60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E5D8FAFC-56A7-217C-EB0D-FAFD26C275E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05372FD5-3351-38B9-C8FF-74E4D0906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339752" y="1183192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83F45F2-8A4A-7141-0038-55B8F7C433F0}"/>
              </a:ext>
            </a:extLst>
          </p:cNvPr>
          <p:cNvGrpSpPr/>
          <p:nvPr/>
        </p:nvGrpSpPr>
        <p:grpSpPr>
          <a:xfrm>
            <a:off x="351561" y="44624"/>
            <a:ext cx="8512876" cy="1065590"/>
            <a:chOff x="320779" y="-16218"/>
            <a:chExt cx="8512876" cy="1065590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5A375EDF-5051-3BB0-A6A5-9A30B4DBC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127798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1BB94A4-7775-64B9-CC0D-9A444CAAD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-16218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AC128EA-5179-782D-DE2D-7D94A5883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719567" y="1074338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EC0105 “Atención al ciudadano en el sector público.”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49" y="1959697"/>
            <a:ext cx="80649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prestan un servicio de atención personalizada al ciudadano en el Sector Público, desde la detección de las necesidades del servicio, la gestión y procesamiento de la información/documentación del servicio proporcionado, siguiendo los lineamientos institucionales.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F1A7C60-14D6-96F7-269C-D1F29D3F9FA7}"/>
              </a:ext>
            </a:extLst>
          </p:cNvPr>
          <p:cNvGrpSpPr/>
          <p:nvPr/>
        </p:nvGrpSpPr>
        <p:grpSpPr>
          <a:xfrm>
            <a:off x="320779" y="203686"/>
            <a:ext cx="8512876" cy="921058"/>
            <a:chOff x="320779" y="146696"/>
            <a:chExt cx="8512876" cy="921058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5213D951-C944-D7D3-9E44-9055BD972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4E2A06BA-AEAE-1765-C472-2A75927AE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B81877FB-45A0-113D-63A2-0255080ED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357577"/>
              </p:ext>
            </p:extLst>
          </p:nvPr>
        </p:nvGraphicFramePr>
        <p:xfrm>
          <a:off x="2203142" y="1713708"/>
          <a:ext cx="6143491" cy="4435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49B9407A-2E8D-DF63-6ADA-F8A7F91BB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0963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EC0105 “Atención al ciudadano en el sector público.”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3AA746E5-5691-2EF3-FB40-F0C483FB5526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C41E7A6B-B934-1A0F-9C2C-AA0E2BDA8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04D87E7A-9482-A0D8-E7CD-5C9B15D97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15A4CB5B-FCB5-B1E7-45A3-B8FAA4D80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83191" y="1332507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E244180-667F-6E05-8265-802C86DA7C46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F464C934-3106-411D-1AF9-D932651EA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65F0981A-B296-3862-8F43-6F0C6E995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3B320C65-61D0-D63F-E972-E8EFAA6F2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375</Words>
  <Application>Microsoft Office PowerPoint</Application>
  <PresentationFormat>Presentación en pantalla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EC0105 “Atención al ciudadano en el sector público.”</vt:lpstr>
      <vt:lpstr>EC0105 “Atención al ciudadano en el sector público.”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229</cp:revision>
  <cp:lastPrinted>2014-11-04T22:19:29Z</cp:lastPrinted>
  <dcterms:created xsi:type="dcterms:W3CDTF">2014-09-01T21:06:49Z</dcterms:created>
  <dcterms:modified xsi:type="dcterms:W3CDTF">2022-06-17T16:38:53Z</dcterms:modified>
</cp:coreProperties>
</file>