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47" r:id="rId2"/>
    <p:sldId id="348" r:id="rId3"/>
    <p:sldId id="349" r:id="rId4"/>
    <p:sldId id="350" r:id="rId5"/>
    <p:sldId id="351" r:id="rId6"/>
    <p:sldId id="352" r:id="rId7"/>
    <p:sldId id="353" r:id="rId8"/>
    <p:sldId id="354" r:id="rId9"/>
  </p:sldIdLst>
  <p:sldSz cx="9144000" cy="6858000" type="screen4x3"/>
  <p:notesSz cx="6797675" cy="987425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938EA127-079B-714B-A33A-33C468BEFD45}">
          <p14:sldIdLst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30" autoAdjust="0"/>
  </p:normalViewPr>
  <p:slideViewPr>
    <p:cSldViewPr>
      <p:cViewPr varScale="1">
        <p:scale>
          <a:sx n="68" d="100"/>
          <a:sy n="68" d="100"/>
        </p:scale>
        <p:origin x="136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2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CCEB2A-1CA3-44F9-A36F-0391AFA11F81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D2A8505E-C8EE-410D-86E1-11783B878038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MX" sz="1800" dirty="0">
              <a:solidFill>
                <a:schemeClr val="tx1"/>
              </a:solidFill>
              <a:effectLst/>
            </a:rPr>
            <a:t>Evaluación  diagnóstica en línea.</a:t>
          </a:r>
        </a:p>
      </dgm:t>
    </dgm:pt>
    <dgm:pt modelId="{78ABE2A5-B72C-40D7-85F7-4777581F9528}" type="parTrans" cxnId="{80DA1C7E-05DD-4E8D-91F9-007DEBA5DF67}">
      <dgm:prSet/>
      <dgm:spPr/>
      <dgm:t>
        <a:bodyPr/>
        <a:lstStyle/>
        <a:p>
          <a:endParaRPr lang="es-MX"/>
        </a:p>
      </dgm:t>
    </dgm:pt>
    <dgm:pt modelId="{240D379A-351E-4DB5-9C54-452B1C7A24E6}" type="sibTrans" cxnId="{80DA1C7E-05DD-4E8D-91F9-007DEBA5DF67}">
      <dgm:prSet/>
      <dgm:spPr/>
      <dgm:t>
        <a:bodyPr/>
        <a:lstStyle/>
        <a:p>
          <a:endParaRPr lang="es-MX"/>
        </a:p>
      </dgm:t>
    </dgm:pt>
    <dgm:pt modelId="{D2DDC949-6D2F-42C5-96F6-6DB33029A439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MX" sz="1800" dirty="0">
              <a:solidFill>
                <a:schemeClr val="tx1"/>
              </a:solidFill>
            </a:rPr>
            <a:t>Evaluación en línea con fines de certificación</a:t>
          </a:r>
          <a:r>
            <a:rPr lang="es-MX" sz="1900" dirty="0">
              <a:solidFill>
                <a:schemeClr val="tx1"/>
              </a:solidFill>
            </a:rPr>
            <a:t>.</a:t>
          </a:r>
        </a:p>
      </dgm:t>
    </dgm:pt>
    <dgm:pt modelId="{1175233E-956C-43BB-BE10-0A948E83E696}" type="parTrans" cxnId="{4065F06F-FADD-42CA-A296-7A4ADFD831ED}">
      <dgm:prSet/>
      <dgm:spPr/>
      <dgm:t>
        <a:bodyPr/>
        <a:lstStyle/>
        <a:p>
          <a:endParaRPr lang="es-MX"/>
        </a:p>
      </dgm:t>
    </dgm:pt>
    <dgm:pt modelId="{504FD39D-869E-4FFA-A0A8-13DD47BBF622}" type="sibTrans" cxnId="{4065F06F-FADD-42CA-A296-7A4ADFD831ED}">
      <dgm:prSet/>
      <dgm:spPr/>
      <dgm:t>
        <a:bodyPr/>
        <a:lstStyle/>
        <a:p>
          <a:endParaRPr lang="es-MX"/>
        </a:p>
      </dgm:t>
    </dgm:pt>
    <dgm:pt modelId="{2BC7C966-0E23-4031-9EDA-E0BD7CB673F8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MX" sz="1800" dirty="0">
              <a:solidFill>
                <a:schemeClr val="tx1"/>
              </a:solidFill>
            </a:rPr>
            <a:t>Certificación CONOCER.</a:t>
          </a:r>
        </a:p>
      </dgm:t>
    </dgm:pt>
    <dgm:pt modelId="{CB82D8B8-EA0F-47D1-848E-3CC6BC0527C0}" type="parTrans" cxnId="{AB51DAE1-F315-45C1-B06B-2C81FFDCEC20}">
      <dgm:prSet/>
      <dgm:spPr/>
      <dgm:t>
        <a:bodyPr/>
        <a:lstStyle/>
        <a:p>
          <a:endParaRPr lang="es-MX"/>
        </a:p>
      </dgm:t>
    </dgm:pt>
    <dgm:pt modelId="{71D72A3C-E871-40FD-ADA8-B0F4ECA5136C}" type="sibTrans" cxnId="{AB51DAE1-F315-45C1-B06B-2C81FFDCEC20}">
      <dgm:prSet/>
      <dgm:spPr/>
      <dgm:t>
        <a:bodyPr/>
        <a:lstStyle/>
        <a:p>
          <a:endParaRPr lang="es-MX"/>
        </a:p>
      </dgm:t>
    </dgm:pt>
    <dgm:pt modelId="{02AC6BE7-B9D5-4EB1-A2D6-6328E810A288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MX" sz="1800" dirty="0">
              <a:solidFill>
                <a:schemeClr val="tx1"/>
              </a:solidFill>
            </a:rPr>
            <a:t>Capacitación en línea.</a:t>
          </a:r>
        </a:p>
        <a:p>
          <a:pPr rtl="0"/>
          <a:r>
            <a:rPr lang="es-MX" sz="1800" dirty="0">
              <a:solidFill>
                <a:schemeClr val="tx1"/>
              </a:solidFill>
            </a:rPr>
            <a:t>(30 horas).</a:t>
          </a:r>
        </a:p>
      </dgm:t>
    </dgm:pt>
    <dgm:pt modelId="{E1CCFB9D-D715-47AC-95AE-8C57C924512F}" type="sibTrans" cxnId="{03030EBA-9F7E-4524-9B76-823C83399C22}">
      <dgm:prSet/>
      <dgm:spPr/>
      <dgm:t>
        <a:bodyPr/>
        <a:lstStyle/>
        <a:p>
          <a:endParaRPr lang="es-MX"/>
        </a:p>
      </dgm:t>
    </dgm:pt>
    <dgm:pt modelId="{6FC2DA5D-1AA4-40BD-983D-B7A7F5FFC2D7}" type="parTrans" cxnId="{03030EBA-9F7E-4524-9B76-823C83399C22}">
      <dgm:prSet/>
      <dgm:spPr/>
      <dgm:t>
        <a:bodyPr/>
        <a:lstStyle/>
        <a:p>
          <a:endParaRPr lang="es-MX"/>
        </a:p>
      </dgm:t>
    </dgm:pt>
    <dgm:pt modelId="{0919AAA1-BB73-4666-8F79-69DC0D7D923C}" type="pres">
      <dgm:prSet presAssocID="{00CCEB2A-1CA3-44F9-A36F-0391AFA11F81}" presName="Name0" presStyleCnt="0">
        <dgm:presLayoutVars>
          <dgm:dir/>
          <dgm:resizeHandles val="exact"/>
        </dgm:presLayoutVars>
      </dgm:prSet>
      <dgm:spPr/>
    </dgm:pt>
    <dgm:pt modelId="{6D969D4D-476A-4A09-9FCE-7EE254539E66}" type="pres">
      <dgm:prSet presAssocID="{00CCEB2A-1CA3-44F9-A36F-0391AFA11F81}" presName="fgShape" presStyleLbl="fgShp" presStyleIdx="0" presStyleCnt="1" custFlipVert="1" custScaleX="43167" custScaleY="16774"/>
      <dgm:spPr/>
    </dgm:pt>
    <dgm:pt modelId="{D8F70B0E-651C-4A0F-AF2F-8328D7346EEB}" type="pres">
      <dgm:prSet presAssocID="{00CCEB2A-1CA3-44F9-A36F-0391AFA11F81}" presName="linComp" presStyleCnt="0"/>
      <dgm:spPr/>
    </dgm:pt>
    <dgm:pt modelId="{9BD2B234-0822-4B84-836E-8401C7D799C9}" type="pres">
      <dgm:prSet presAssocID="{D2A8505E-C8EE-410D-86E1-11783B878038}" presName="compNode" presStyleCnt="0"/>
      <dgm:spPr/>
    </dgm:pt>
    <dgm:pt modelId="{3C39A1B5-5F9E-4941-9EA9-4FAA82153605}" type="pres">
      <dgm:prSet presAssocID="{D2A8505E-C8EE-410D-86E1-11783B878038}" presName="bkgdShape" presStyleLbl="node1" presStyleIdx="0" presStyleCnt="4" custScaleX="100925" custLinFactNeighborX="-3284" custLinFactNeighborY="1260"/>
      <dgm:spPr/>
    </dgm:pt>
    <dgm:pt modelId="{280DDDDE-2CC5-4D6A-BC39-152392BAF4B6}" type="pres">
      <dgm:prSet presAssocID="{D2A8505E-C8EE-410D-86E1-11783B878038}" presName="nodeTx" presStyleLbl="node1" presStyleIdx="0" presStyleCnt="4">
        <dgm:presLayoutVars>
          <dgm:bulletEnabled val="1"/>
        </dgm:presLayoutVars>
      </dgm:prSet>
      <dgm:spPr/>
    </dgm:pt>
    <dgm:pt modelId="{18DE21B2-AC75-4B40-B14F-B42BC8ECFD13}" type="pres">
      <dgm:prSet presAssocID="{D2A8505E-C8EE-410D-86E1-11783B878038}" presName="invisiNode" presStyleLbl="node1" presStyleIdx="0" presStyleCnt="4"/>
      <dgm:spPr/>
    </dgm:pt>
    <dgm:pt modelId="{F08BD6AF-2E34-4472-9908-892564EC45DD}" type="pres">
      <dgm:prSet presAssocID="{D2A8505E-C8EE-410D-86E1-11783B878038}" presName="imagNode" presStyleLbl="fgImgPlace1" presStyleIdx="0" presStyleCnt="4" custFlipVert="1" custScaleX="115524" custScaleY="95306"/>
      <dgm:spPr>
        <a:solidFill>
          <a:schemeClr val="accent6">
            <a:lumMod val="20000"/>
            <a:lumOff val="80000"/>
          </a:schemeClr>
        </a:solidFill>
      </dgm:spPr>
    </dgm:pt>
    <dgm:pt modelId="{988AD25B-A8DA-49F9-8FD8-A4172A1B3D55}" type="pres">
      <dgm:prSet presAssocID="{240D379A-351E-4DB5-9C54-452B1C7A24E6}" presName="sibTrans" presStyleLbl="sibTrans2D1" presStyleIdx="0" presStyleCnt="0"/>
      <dgm:spPr/>
    </dgm:pt>
    <dgm:pt modelId="{981081BD-57FD-43AB-9C27-F0BF655ADA31}" type="pres">
      <dgm:prSet presAssocID="{02AC6BE7-B9D5-4EB1-A2D6-6328E810A288}" presName="compNode" presStyleCnt="0"/>
      <dgm:spPr/>
    </dgm:pt>
    <dgm:pt modelId="{8304BE4E-50EB-4A07-9318-DCA226F4C725}" type="pres">
      <dgm:prSet presAssocID="{02AC6BE7-B9D5-4EB1-A2D6-6328E810A288}" presName="bkgdShape" presStyleLbl="node1" presStyleIdx="1" presStyleCnt="4" custLinFactNeighborX="1038" custLinFactNeighborY="-642"/>
      <dgm:spPr/>
    </dgm:pt>
    <dgm:pt modelId="{0C3D1631-2196-4C30-BBEF-A9D4EA8E04AA}" type="pres">
      <dgm:prSet presAssocID="{02AC6BE7-B9D5-4EB1-A2D6-6328E810A288}" presName="nodeTx" presStyleLbl="node1" presStyleIdx="1" presStyleCnt="4">
        <dgm:presLayoutVars>
          <dgm:bulletEnabled val="1"/>
        </dgm:presLayoutVars>
      </dgm:prSet>
      <dgm:spPr/>
    </dgm:pt>
    <dgm:pt modelId="{62AC78AC-96E6-4402-B86F-14CC42F9C1F1}" type="pres">
      <dgm:prSet presAssocID="{02AC6BE7-B9D5-4EB1-A2D6-6328E810A288}" presName="invisiNode" presStyleLbl="node1" presStyleIdx="1" presStyleCnt="4"/>
      <dgm:spPr/>
    </dgm:pt>
    <dgm:pt modelId="{830800E8-E229-45C3-9673-D45B1439BC4A}" type="pres">
      <dgm:prSet presAssocID="{02AC6BE7-B9D5-4EB1-A2D6-6328E810A288}" presName="imagNode" presStyleLbl="fgImgPlace1" presStyleIdx="1" presStyleCnt="4" custScaleX="118668" custScaleY="82771"/>
      <dgm:spPr>
        <a:solidFill>
          <a:schemeClr val="accent6">
            <a:lumMod val="20000"/>
            <a:lumOff val="80000"/>
          </a:schemeClr>
        </a:solidFill>
        <a:ln>
          <a:solidFill>
            <a:schemeClr val="bg1"/>
          </a:solidFill>
        </a:ln>
      </dgm:spPr>
    </dgm:pt>
    <dgm:pt modelId="{1E8F558A-55BD-430C-9F76-ED2802C12813}" type="pres">
      <dgm:prSet presAssocID="{E1CCFB9D-D715-47AC-95AE-8C57C924512F}" presName="sibTrans" presStyleLbl="sibTrans2D1" presStyleIdx="0" presStyleCnt="0"/>
      <dgm:spPr/>
    </dgm:pt>
    <dgm:pt modelId="{BC0F6757-E343-4F88-83CF-DAE0A42AFC9E}" type="pres">
      <dgm:prSet presAssocID="{D2DDC949-6D2F-42C5-96F6-6DB33029A439}" presName="compNode" presStyleCnt="0"/>
      <dgm:spPr/>
    </dgm:pt>
    <dgm:pt modelId="{5220A107-2ABC-4C18-8FEB-DC52A63540F1}" type="pres">
      <dgm:prSet presAssocID="{D2DDC949-6D2F-42C5-96F6-6DB33029A439}" presName="bkgdShape" presStyleLbl="node1" presStyleIdx="2" presStyleCnt="4" custLinFactNeighborX="-1962" custLinFactNeighborY="-642"/>
      <dgm:spPr/>
    </dgm:pt>
    <dgm:pt modelId="{A0264262-7711-4180-8CAD-DAFA50B81FBB}" type="pres">
      <dgm:prSet presAssocID="{D2DDC949-6D2F-42C5-96F6-6DB33029A439}" presName="nodeTx" presStyleLbl="node1" presStyleIdx="2" presStyleCnt="4">
        <dgm:presLayoutVars>
          <dgm:bulletEnabled val="1"/>
        </dgm:presLayoutVars>
      </dgm:prSet>
      <dgm:spPr/>
    </dgm:pt>
    <dgm:pt modelId="{7DD0D016-F147-4249-B894-19E02546806A}" type="pres">
      <dgm:prSet presAssocID="{D2DDC949-6D2F-42C5-96F6-6DB33029A439}" presName="invisiNode" presStyleLbl="node1" presStyleIdx="2" presStyleCnt="4"/>
      <dgm:spPr/>
    </dgm:pt>
    <dgm:pt modelId="{A4C231A8-5EFE-4BCD-9B0A-7E052EE3B1EA}" type="pres">
      <dgm:prSet presAssocID="{D2DDC949-6D2F-42C5-96F6-6DB33029A439}" presName="imagNode" presStyleLbl="fgImgPlace1" presStyleIdx="2" presStyleCnt="4" custFlipVert="1" custScaleX="111121" custScaleY="82788" custLinFactNeighborX="952" custLinFactNeighborY="-2810"/>
      <dgm:spPr>
        <a:solidFill>
          <a:schemeClr val="accent6">
            <a:lumMod val="20000"/>
            <a:lumOff val="80000"/>
          </a:schemeClr>
        </a:solidFill>
      </dgm:spPr>
    </dgm:pt>
    <dgm:pt modelId="{76DA4DFB-4A7D-413B-B8C7-6DB2DF3235D2}" type="pres">
      <dgm:prSet presAssocID="{504FD39D-869E-4FFA-A0A8-13DD47BBF622}" presName="sibTrans" presStyleLbl="sibTrans2D1" presStyleIdx="0" presStyleCnt="0"/>
      <dgm:spPr/>
    </dgm:pt>
    <dgm:pt modelId="{58A477D0-7B9C-48E5-921C-C4B7C0ADBBAC}" type="pres">
      <dgm:prSet presAssocID="{2BC7C966-0E23-4031-9EDA-E0BD7CB673F8}" presName="compNode" presStyleCnt="0"/>
      <dgm:spPr/>
    </dgm:pt>
    <dgm:pt modelId="{48E4FB60-07FC-4DFC-96F0-AF0B5CA16E21}" type="pres">
      <dgm:prSet presAssocID="{2BC7C966-0E23-4031-9EDA-E0BD7CB673F8}" presName="bkgdShape" presStyleLbl="node1" presStyleIdx="3" presStyleCnt="4" custLinFactNeighborX="-2277" custLinFactNeighborY="-642"/>
      <dgm:spPr/>
    </dgm:pt>
    <dgm:pt modelId="{AC148451-A5D2-4820-9F91-2A298E971F0A}" type="pres">
      <dgm:prSet presAssocID="{2BC7C966-0E23-4031-9EDA-E0BD7CB673F8}" presName="nodeTx" presStyleLbl="node1" presStyleIdx="3" presStyleCnt="4">
        <dgm:presLayoutVars>
          <dgm:bulletEnabled val="1"/>
        </dgm:presLayoutVars>
      </dgm:prSet>
      <dgm:spPr/>
    </dgm:pt>
    <dgm:pt modelId="{2576AD70-D7FD-4C76-B759-E01E98B97D65}" type="pres">
      <dgm:prSet presAssocID="{2BC7C966-0E23-4031-9EDA-E0BD7CB673F8}" presName="invisiNode" presStyleLbl="node1" presStyleIdx="3" presStyleCnt="4"/>
      <dgm:spPr/>
    </dgm:pt>
    <dgm:pt modelId="{C7B375BF-A0E0-42B3-A112-AE7FC081355A}" type="pres">
      <dgm:prSet presAssocID="{2BC7C966-0E23-4031-9EDA-E0BD7CB673F8}" presName="imagNode" presStyleLbl="fgImgPlace1" presStyleIdx="3" presStyleCnt="4" custScaleX="110295" custScaleY="77168"/>
      <dgm:spPr>
        <a:solidFill>
          <a:schemeClr val="accent6">
            <a:lumMod val="20000"/>
            <a:lumOff val="80000"/>
          </a:schemeClr>
        </a:solidFill>
      </dgm:spPr>
    </dgm:pt>
  </dgm:ptLst>
  <dgm:cxnLst>
    <dgm:cxn modelId="{923C1416-E9A9-4B38-9E44-1BDC424CFDE6}" type="presOf" srcId="{D2DDC949-6D2F-42C5-96F6-6DB33029A439}" destId="{A0264262-7711-4180-8CAD-DAFA50B81FBB}" srcOrd="1" destOrd="0" presId="urn:microsoft.com/office/officeart/2005/8/layout/hList7"/>
    <dgm:cxn modelId="{033D7323-DA36-41A2-B384-3437D549F87C}" type="presOf" srcId="{02AC6BE7-B9D5-4EB1-A2D6-6328E810A288}" destId="{0C3D1631-2196-4C30-BBEF-A9D4EA8E04AA}" srcOrd="1" destOrd="0" presId="urn:microsoft.com/office/officeart/2005/8/layout/hList7"/>
    <dgm:cxn modelId="{A47FFE5B-6EF4-4533-B2AB-1888A8A3F76E}" type="presOf" srcId="{E1CCFB9D-D715-47AC-95AE-8C57C924512F}" destId="{1E8F558A-55BD-430C-9F76-ED2802C12813}" srcOrd="0" destOrd="0" presId="urn:microsoft.com/office/officeart/2005/8/layout/hList7"/>
    <dgm:cxn modelId="{4D683E68-B9FC-4091-9EC1-6EFA01388775}" type="presOf" srcId="{2BC7C966-0E23-4031-9EDA-E0BD7CB673F8}" destId="{48E4FB60-07FC-4DFC-96F0-AF0B5CA16E21}" srcOrd="0" destOrd="0" presId="urn:microsoft.com/office/officeart/2005/8/layout/hList7"/>
    <dgm:cxn modelId="{4065F06F-FADD-42CA-A296-7A4ADFD831ED}" srcId="{00CCEB2A-1CA3-44F9-A36F-0391AFA11F81}" destId="{D2DDC949-6D2F-42C5-96F6-6DB33029A439}" srcOrd="2" destOrd="0" parTransId="{1175233E-956C-43BB-BE10-0A948E83E696}" sibTransId="{504FD39D-869E-4FFA-A0A8-13DD47BBF622}"/>
    <dgm:cxn modelId="{80DA1C7E-05DD-4E8D-91F9-007DEBA5DF67}" srcId="{00CCEB2A-1CA3-44F9-A36F-0391AFA11F81}" destId="{D2A8505E-C8EE-410D-86E1-11783B878038}" srcOrd="0" destOrd="0" parTransId="{78ABE2A5-B72C-40D7-85F7-4777581F9528}" sibTransId="{240D379A-351E-4DB5-9C54-452B1C7A24E6}"/>
    <dgm:cxn modelId="{F14C7AAA-BFBA-4DFA-B559-E4AE16DEE888}" type="presOf" srcId="{00CCEB2A-1CA3-44F9-A36F-0391AFA11F81}" destId="{0919AAA1-BB73-4666-8F79-69DC0D7D923C}" srcOrd="0" destOrd="0" presId="urn:microsoft.com/office/officeart/2005/8/layout/hList7"/>
    <dgm:cxn modelId="{B7E420B7-2565-4838-9439-2AEDBC26AD80}" type="presOf" srcId="{02AC6BE7-B9D5-4EB1-A2D6-6328E810A288}" destId="{8304BE4E-50EB-4A07-9318-DCA226F4C725}" srcOrd="0" destOrd="0" presId="urn:microsoft.com/office/officeart/2005/8/layout/hList7"/>
    <dgm:cxn modelId="{03030EBA-9F7E-4524-9B76-823C83399C22}" srcId="{00CCEB2A-1CA3-44F9-A36F-0391AFA11F81}" destId="{02AC6BE7-B9D5-4EB1-A2D6-6328E810A288}" srcOrd="1" destOrd="0" parTransId="{6FC2DA5D-1AA4-40BD-983D-B7A7F5FFC2D7}" sibTransId="{E1CCFB9D-D715-47AC-95AE-8C57C924512F}"/>
    <dgm:cxn modelId="{2C872FC5-97D4-4AA4-9D01-F21106FF4D19}" type="presOf" srcId="{D2A8505E-C8EE-410D-86E1-11783B878038}" destId="{3C39A1B5-5F9E-4941-9EA9-4FAA82153605}" srcOrd="0" destOrd="0" presId="urn:microsoft.com/office/officeart/2005/8/layout/hList7"/>
    <dgm:cxn modelId="{943452C5-4420-476C-992A-EC6B5DC8CBD3}" type="presOf" srcId="{D2A8505E-C8EE-410D-86E1-11783B878038}" destId="{280DDDDE-2CC5-4D6A-BC39-152392BAF4B6}" srcOrd="1" destOrd="0" presId="urn:microsoft.com/office/officeart/2005/8/layout/hList7"/>
    <dgm:cxn modelId="{4EA313C9-2BB6-4B18-B5E3-B1D383820150}" type="presOf" srcId="{504FD39D-869E-4FFA-A0A8-13DD47BBF622}" destId="{76DA4DFB-4A7D-413B-B8C7-6DB2DF3235D2}" srcOrd="0" destOrd="0" presId="urn:microsoft.com/office/officeart/2005/8/layout/hList7"/>
    <dgm:cxn modelId="{216D7FCB-50DD-4C00-8AEF-B3851F256455}" type="presOf" srcId="{2BC7C966-0E23-4031-9EDA-E0BD7CB673F8}" destId="{AC148451-A5D2-4820-9F91-2A298E971F0A}" srcOrd="1" destOrd="0" presId="urn:microsoft.com/office/officeart/2005/8/layout/hList7"/>
    <dgm:cxn modelId="{AB51DAE1-F315-45C1-B06B-2C81FFDCEC20}" srcId="{00CCEB2A-1CA3-44F9-A36F-0391AFA11F81}" destId="{2BC7C966-0E23-4031-9EDA-E0BD7CB673F8}" srcOrd="3" destOrd="0" parTransId="{CB82D8B8-EA0F-47D1-848E-3CC6BC0527C0}" sibTransId="{71D72A3C-E871-40FD-ADA8-B0F4ECA5136C}"/>
    <dgm:cxn modelId="{03C3FBEC-5584-4212-A31F-BDAFCF88F9D9}" type="presOf" srcId="{240D379A-351E-4DB5-9C54-452B1C7A24E6}" destId="{988AD25B-A8DA-49F9-8FD8-A4172A1B3D55}" srcOrd="0" destOrd="0" presId="urn:microsoft.com/office/officeart/2005/8/layout/hList7"/>
    <dgm:cxn modelId="{10449BFD-7E64-4DF6-B688-BD3B8AA56776}" type="presOf" srcId="{D2DDC949-6D2F-42C5-96F6-6DB33029A439}" destId="{5220A107-2ABC-4C18-8FEB-DC52A63540F1}" srcOrd="0" destOrd="0" presId="urn:microsoft.com/office/officeart/2005/8/layout/hList7"/>
    <dgm:cxn modelId="{50EF6214-1F5F-4BCD-978C-04BACE9AF4E6}" type="presParOf" srcId="{0919AAA1-BB73-4666-8F79-69DC0D7D923C}" destId="{6D969D4D-476A-4A09-9FCE-7EE254539E66}" srcOrd="0" destOrd="0" presId="urn:microsoft.com/office/officeart/2005/8/layout/hList7"/>
    <dgm:cxn modelId="{0CC9CBED-3284-4FFB-9B80-E46E791533CA}" type="presParOf" srcId="{0919AAA1-BB73-4666-8F79-69DC0D7D923C}" destId="{D8F70B0E-651C-4A0F-AF2F-8328D7346EEB}" srcOrd="1" destOrd="0" presId="urn:microsoft.com/office/officeart/2005/8/layout/hList7"/>
    <dgm:cxn modelId="{C7ADF97C-3390-452D-A3B5-4747AA6F1834}" type="presParOf" srcId="{D8F70B0E-651C-4A0F-AF2F-8328D7346EEB}" destId="{9BD2B234-0822-4B84-836E-8401C7D799C9}" srcOrd="0" destOrd="0" presId="urn:microsoft.com/office/officeart/2005/8/layout/hList7"/>
    <dgm:cxn modelId="{B549D4A3-C534-408A-8746-04917785111C}" type="presParOf" srcId="{9BD2B234-0822-4B84-836E-8401C7D799C9}" destId="{3C39A1B5-5F9E-4941-9EA9-4FAA82153605}" srcOrd="0" destOrd="0" presId="urn:microsoft.com/office/officeart/2005/8/layout/hList7"/>
    <dgm:cxn modelId="{B6671632-EB29-4CCC-BBE2-0A734BE20AA2}" type="presParOf" srcId="{9BD2B234-0822-4B84-836E-8401C7D799C9}" destId="{280DDDDE-2CC5-4D6A-BC39-152392BAF4B6}" srcOrd="1" destOrd="0" presId="urn:microsoft.com/office/officeart/2005/8/layout/hList7"/>
    <dgm:cxn modelId="{1268EF72-C011-4C17-AEB4-9D9DF160A9D9}" type="presParOf" srcId="{9BD2B234-0822-4B84-836E-8401C7D799C9}" destId="{18DE21B2-AC75-4B40-B14F-B42BC8ECFD13}" srcOrd="2" destOrd="0" presId="urn:microsoft.com/office/officeart/2005/8/layout/hList7"/>
    <dgm:cxn modelId="{52D6249C-3E4A-4A55-8D7A-3AB6C04A0876}" type="presParOf" srcId="{9BD2B234-0822-4B84-836E-8401C7D799C9}" destId="{F08BD6AF-2E34-4472-9908-892564EC45DD}" srcOrd="3" destOrd="0" presId="urn:microsoft.com/office/officeart/2005/8/layout/hList7"/>
    <dgm:cxn modelId="{B80E46E9-0E66-4B2D-B8BC-9608659885E7}" type="presParOf" srcId="{D8F70B0E-651C-4A0F-AF2F-8328D7346EEB}" destId="{988AD25B-A8DA-49F9-8FD8-A4172A1B3D55}" srcOrd="1" destOrd="0" presId="urn:microsoft.com/office/officeart/2005/8/layout/hList7"/>
    <dgm:cxn modelId="{3C187451-23F4-4B26-84B5-6F36B3D77559}" type="presParOf" srcId="{D8F70B0E-651C-4A0F-AF2F-8328D7346EEB}" destId="{981081BD-57FD-43AB-9C27-F0BF655ADA31}" srcOrd="2" destOrd="0" presId="urn:microsoft.com/office/officeart/2005/8/layout/hList7"/>
    <dgm:cxn modelId="{FF06C47F-A5B6-4CB4-8E97-C6E5F716971E}" type="presParOf" srcId="{981081BD-57FD-43AB-9C27-F0BF655ADA31}" destId="{8304BE4E-50EB-4A07-9318-DCA226F4C725}" srcOrd="0" destOrd="0" presId="urn:microsoft.com/office/officeart/2005/8/layout/hList7"/>
    <dgm:cxn modelId="{A9CF9B1B-FE96-4362-B66A-B3D24F702C4C}" type="presParOf" srcId="{981081BD-57FD-43AB-9C27-F0BF655ADA31}" destId="{0C3D1631-2196-4C30-BBEF-A9D4EA8E04AA}" srcOrd="1" destOrd="0" presId="urn:microsoft.com/office/officeart/2005/8/layout/hList7"/>
    <dgm:cxn modelId="{A9D566B4-E551-4A04-9D68-E7C7E53B5411}" type="presParOf" srcId="{981081BD-57FD-43AB-9C27-F0BF655ADA31}" destId="{62AC78AC-96E6-4402-B86F-14CC42F9C1F1}" srcOrd="2" destOrd="0" presId="urn:microsoft.com/office/officeart/2005/8/layout/hList7"/>
    <dgm:cxn modelId="{E518242B-0820-45AF-9FB9-99016D16A2B8}" type="presParOf" srcId="{981081BD-57FD-43AB-9C27-F0BF655ADA31}" destId="{830800E8-E229-45C3-9673-D45B1439BC4A}" srcOrd="3" destOrd="0" presId="urn:microsoft.com/office/officeart/2005/8/layout/hList7"/>
    <dgm:cxn modelId="{67D86FD3-0629-4076-B5DE-35144237A960}" type="presParOf" srcId="{D8F70B0E-651C-4A0F-AF2F-8328D7346EEB}" destId="{1E8F558A-55BD-430C-9F76-ED2802C12813}" srcOrd="3" destOrd="0" presId="urn:microsoft.com/office/officeart/2005/8/layout/hList7"/>
    <dgm:cxn modelId="{E457693E-7EB9-4859-BEE6-3B6DFE9CF2B1}" type="presParOf" srcId="{D8F70B0E-651C-4A0F-AF2F-8328D7346EEB}" destId="{BC0F6757-E343-4F88-83CF-DAE0A42AFC9E}" srcOrd="4" destOrd="0" presId="urn:microsoft.com/office/officeart/2005/8/layout/hList7"/>
    <dgm:cxn modelId="{1E0C37AE-AFDA-4088-8E1C-3F529E343903}" type="presParOf" srcId="{BC0F6757-E343-4F88-83CF-DAE0A42AFC9E}" destId="{5220A107-2ABC-4C18-8FEB-DC52A63540F1}" srcOrd="0" destOrd="0" presId="urn:microsoft.com/office/officeart/2005/8/layout/hList7"/>
    <dgm:cxn modelId="{08C0248C-32FF-4B92-A6A7-482048B4AD18}" type="presParOf" srcId="{BC0F6757-E343-4F88-83CF-DAE0A42AFC9E}" destId="{A0264262-7711-4180-8CAD-DAFA50B81FBB}" srcOrd="1" destOrd="0" presId="urn:microsoft.com/office/officeart/2005/8/layout/hList7"/>
    <dgm:cxn modelId="{0226F091-8B77-4950-8C24-A679762CB777}" type="presParOf" srcId="{BC0F6757-E343-4F88-83CF-DAE0A42AFC9E}" destId="{7DD0D016-F147-4249-B894-19E02546806A}" srcOrd="2" destOrd="0" presId="urn:microsoft.com/office/officeart/2005/8/layout/hList7"/>
    <dgm:cxn modelId="{6FFE3227-9C4F-48AE-BF44-99AEE191C6F0}" type="presParOf" srcId="{BC0F6757-E343-4F88-83CF-DAE0A42AFC9E}" destId="{A4C231A8-5EFE-4BCD-9B0A-7E052EE3B1EA}" srcOrd="3" destOrd="0" presId="urn:microsoft.com/office/officeart/2005/8/layout/hList7"/>
    <dgm:cxn modelId="{E4503C4D-133B-4A0C-9EA2-9427FEA18916}" type="presParOf" srcId="{D8F70B0E-651C-4A0F-AF2F-8328D7346EEB}" destId="{76DA4DFB-4A7D-413B-B8C7-6DB2DF3235D2}" srcOrd="5" destOrd="0" presId="urn:microsoft.com/office/officeart/2005/8/layout/hList7"/>
    <dgm:cxn modelId="{3D498618-287C-4094-BF25-E0BB09716DF4}" type="presParOf" srcId="{D8F70B0E-651C-4A0F-AF2F-8328D7346EEB}" destId="{58A477D0-7B9C-48E5-921C-C4B7C0ADBBAC}" srcOrd="6" destOrd="0" presId="urn:microsoft.com/office/officeart/2005/8/layout/hList7"/>
    <dgm:cxn modelId="{A9DA9FC4-A4B8-4844-BD7B-0A9A22CD30E0}" type="presParOf" srcId="{58A477D0-7B9C-48E5-921C-C4B7C0ADBBAC}" destId="{48E4FB60-07FC-4DFC-96F0-AF0B5CA16E21}" srcOrd="0" destOrd="0" presId="urn:microsoft.com/office/officeart/2005/8/layout/hList7"/>
    <dgm:cxn modelId="{F328C0DD-1465-4FDA-876D-EB2F7E6D4D89}" type="presParOf" srcId="{58A477D0-7B9C-48E5-921C-C4B7C0ADBBAC}" destId="{AC148451-A5D2-4820-9F91-2A298E971F0A}" srcOrd="1" destOrd="0" presId="urn:microsoft.com/office/officeart/2005/8/layout/hList7"/>
    <dgm:cxn modelId="{8AC0494C-4FEA-43D2-B6D4-246AA3D1B0A7}" type="presParOf" srcId="{58A477D0-7B9C-48E5-921C-C4B7C0ADBBAC}" destId="{2576AD70-D7FD-4C76-B759-E01E98B97D65}" srcOrd="2" destOrd="0" presId="urn:microsoft.com/office/officeart/2005/8/layout/hList7"/>
    <dgm:cxn modelId="{76B399C8-6AA1-4016-9E12-F46E791DE620}" type="presParOf" srcId="{58A477D0-7B9C-48E5-921C-C4B7C0ADBBAC}" destId="{C7B375BF-A0E0-42B3-A112-AE7FC081355A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0FE189-8BB9-1C44-8F1D-D29D89AB6FA5}" type="doc">
      <dgm:prSet loTypeId="urn:microsoft.com/office/officeart/2008/layout/VerticalCurvedList" loCatId="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es-ES"/>
        </a:p>
      </dgm:t>
    </dgm:pt>
    <dgm:pt modelId="{D9A50A44-B093-E747-887B-E6A44E4CFF06}">
      <dgm:prSet phldrT="[Texto]" custT="1"/>
      <dgm:spPr/>
      <dgm:t>
        <a:bodyPr/>
        <a:lstStyle/>
        <a:p>
          <a:pPr algn="just"/>
          <a:r>
            <a:rPr lang="es-ES" sz="1600" dirty="0"/>
            <a:t> Alineada al Estándar de Competencia EC de referencia. </a:t>
          </a:r>
        </a:p>
      </dgm:t>
    </dgm:pt>
    <dgm:pt modelId="{FC9C7276-C458-9E42-80EA-D5E21C0C9248}" type="parTrans" cxnId="{D0D5652D-70EA-CF4E-BA55-DDF5C0274139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53ABA663-B520-FD4A-A22F-D0948B2AA73A}" type="sibTrans" cxnId="{D0D5652D-70EA-CF4E-BA55-DDF5C0274139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7D88F55B-A4E9-2F44-87AF-CE96E861375C}">
      <dgm:prSet phldrT="[Texto]" custT="1"/>
      <dgm:spPr/>
      <dgm:t>
        <a:bodyPr/>
        <a:lstStyle/>
        <a:p>
          <a:pPr algn="just"/>
          <a:r>
            <a:rPr lang="es-ES" sz="1600" dirty="0"/>
            <a:t>Promueve los desempeños solicitados por el EC. </a:t>
          </a:r>
        </a:p>
      </dgm:t>
    </dgm:pt>
    <dgm:pt modelId="{12504D49-B977-3E44-B6B4-43D45363445B}" type="parTrans" cxnId="{56F7E4D5-F9E8-844B-8870-78E2C506E011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28162DBA-DB8B-034B-8EA4-5787393E8660}" type="sibTrans" cxnId="{56F7E4D5-F9E8-844B-8870-78E2C506E011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16FD9981-6398-8F4D-B0FA-96D5C8C58C0E}">
      <dgm:prSet phldrT="[Texto]" custT="1"/>
      <dgm:spPr/>
      <dgm:t>
        <a:bodyPr/>
        <a:lstStyle/>
        <a:p>
          <a:pPr algn="just"/>
          <a:r>
            <a:rPr lang="es-ES" sz="1600" dirty="0"/>
            <a:t>Contiene los conocimientos solicitados por el EC. </a:t>
          </a:r>
        </a:p>
      </dgm:t>
    </dgm:pt>
    <dgm:pt modelId="{6E69ACE5-113B-BA49-B4AF-F0B910144672}" type="parTrans" cxnId="{D3F3F14F-2D15-714A-A2A5-C788B85113EA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938092A9-A639-1040-8830-8471F4AEABD5}" type="sibTrans" cxnId="{D3F3F14F-2D15-714A-A2A5-C788B85113EA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C27A4C3A-CDFE-424D-A56D-6D08C0925EEB}">
      <dgm:prSet phldrT="[Texto]" custT="1"/>
      <dgm:spPr/>
      <dgm:t>
        <a:bodyPr/>
        <a:lstStyle/>
        <a:p>
          <a:pPr algn="just"/>
          <a:r>
            <a:rPr lang="es-ES" sz="1600" dirty="0"/>
            <a:t>Incluye ejercicios para el desarrollo de productos</a:t>
          </a:r>
          <a:r>
            <a:rPr lang="es-ES" sz="1400" dirty="0"/>
            <a:t>. </a:t>
          </a:r>
        </a:p>
      </dgm:t>
    </dgm:pt>
    <dgm:pt modelId="{5598E9BE-BA7F-3643-9ACE-5C50811BCDBE}" type="parTrans" cxnId="{E636AFCC-6ED3-3543-AFC9-93F54BE63024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8926E16C-1FBC-654D-AB60-2970963F857A}" type="sibTrans" cxnId="{E636AFCC-6ED3-3543-AFC9-93F54BE63024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3030AD4B-D95A-C541-A240-14481777EB78}">
      <dgm:prSet phldrT="[Texto]" custT="1"/>
      <dgm:spPr/>
      <dgm:t>
        <a:bodyPr/>
        <a:lstStyle/>
        <a:p>
          <a:pPr algn="just"/>
          <a:r>
            <a:rPr lang="es-ES" sz="1600" dirty="0"/>
            <a:t>Al concluir el curso, el participante esta listo para iniciar el proceso de evaluación. </a:t>
          </a:r>
        </a:p>
      </dgm:t>
    </dgm:pt>
    <dgm:pt modelId="{FD7791CA-6C30-724C-B7EB-D4C441A23BF2}" type="parTrans" cxnId="{F7D87104-F68B-7D44-950B-7BEE09C1664C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B6674F13-42A8-C24B-B545-21F71E62440E}" type="sibTrans" cxnId="{F7D87104-F68B-7D44-950B-7BEE09C1664C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AD59B80B-4A7D-B640-B7F9-8414046B91FD}" type="pres">
      <dgm:prSet presAssocID="{FB0FE189-8BB9-1C44-8F1D-D29D89AB6FA5}" presName="Name0" presStyleCnt="0">
        <dgm:presLayoutVars>
          <dgm:chMax val="7"/>
          <dgm:chPref val="7"/>
          <dgm:dir/>
        </dgm:presLayoutVars>
      </dgm:prSet>
      <dgm:spPr/>
    </dgm:pt>
    <dgm:pt modelId="{75FAD946-DF8A-FF44-BD11-931D2255A419}" type="pres">
      <dgm:prSet presAssocID="{FB0FE189-8BB9-1C44-8F1D-D29D89AB6FA5}" presName="Name1" presStyleCnt="0"/>
      <dgm:spPr/>
    </dgm:pt>
    <dgm:pt modelId="{CB51342F-AD26-AF44-8F05-DA23C087C986}" type="pres">
      <dgm:prSet presAssocID="{FB0FE189-8BB9-1C44-8F1D-D29D89AB6FA5}" presName="cycle" presStyleCnt="0"/>
      <dgm:spPr/>
    </dgm:pt>
    <dgm:pt modelId="{AB8DFB0C-63CA-BD44-95A0-49750FAE46B1}" type="pres">
      <dgm:prSet presAssocID="{FB0FE189-8BB9-1C44-8F1D-D29D89AB6FA5}" presName="srcNode" presStyleLbl="node1" presStyleIdx="0" presStyleCnt="5"/>
      <dgm:spPr/>
    </dgm:pt>
    <dgm:pt modelId="{C01F8242-EE19-9742-BD61-9D4D739A6217}" type="pres">
      <dgm:prSet presAssocID="{FB0FE189-8BB9-1C44-8F1D-D29D89AB6FA5}" presName="conn" presStyleLbl="parChTrans1D2" presStyleIdx="0" presStyleCnt="1"/>
      <dgm:spPr/>
    </dgm:pt>
    <dgm:pt modelId="{0FD05424-842C-7D40-BD10-BDABE387D43A}" type="pres">
      <dgm:prSet presAssocID="{FB0FE189-8BB9-1C44-8F1D-D29D89AB6FA5}" presName="extraNode" presStyleLbl="node1" presStyleIdx="0" presStyleCnt="5"/>
      <dgm:spPr/>
    </dgm:pt>
    <dgm:pt modelId="{F781FBC8-1780-8C46-A4F1-7F0415428FF8}" type="pres">
      <dgm:prSet presAssocID="{FB0FE189-8BB9-1C44-8F1D-D29D89AB6FA5}" presName="dstNode" presStyleLbl="node1" presStyleIdx="0" presStyleCnt="5"/>
      <dgm:spPr/>
    </dgm:pt>
    <dgm:pt modelId="{7BB1221D-E90D-0D47-96D7-D73A559A3222}" type="pres">
      <dgm:prSet presAssocID="{D9A50A44-B093-E747-887B-E6A44E4CFF06}" presName="text_1" presStyleLbl="node1" presStyleIdx="0" presStyleCnt="5" custScaleX="92839" custLinFactNeighborX="3022" custLinFactNeighborY="-734">
        <dgm:presLayoutVars>
          <dgm:bulletEnabled val="1"/>
        </dgm:presLayoutVars>
      </dgm:prSet>
      <dgm:spPr/>
    </dgm:pt>
    <dgm:pt modelId="{61DD624B-B7BB-DB42-825F-816A0B8DE36E}" type="pres">
      <dgm:prSet presAssocID="{D9A50A44-B093-E747-887B-E6A44E4CFF06}" presName="accent_1" presStyleCnt="0"/>
      <dgm:spPr/>
    </dgm:pt>
    <dgm:pt modelId="{1609B4DD-7F6A-3948-BEA9-5CE13DEE388A}" type="pres">
      <dgm:prSet presAssocID="{D9A50A44-B093-E747-887B-E6A44E4CFF06}" presName="accentRepeatNode" presStyleLbl="solidFgAcc1" presStyleIdx="0" presStyleCnt="5"/>
      <dgm:spPr/>
    </dgm:pt>
    <dgm:pt modelId="{D75A24E8-3658-E245-830D-4A939C407BE0}" type="pres">
      <dgm:prSet presAssocID="{7D88F55B-A4E9-2F44-87AF-CE96E861375C}" presName="text_2" presStyleLbl="node1" presStyleIdx="1" presStyleCnt="5">
        <dgm:presLayoutVars>
          <dgm:bulletEnabled val="1"/>
        </dgm:presLayoutVars>
      </dgm:prSet>
      <dgm:spPr/>
    </dgm:pt>
    <dgm:pt modelId="{4D3EE9CA-9756-0B45-BE16-331644E8082F}" type="pres">
      <dgm:prSet presAssocID="{7D88F55B-A4E9-2F44-87AF-CE96E861375C}" presName="accent_2" presStyleCnt="0"/>
      <dgm:spPr/>
    </dgm:pt>
    <dgm:pt modelId="{AE5DA182-6061-EF4C-B59F-E531B936A1CF}" type="pres">
      <dgm:prSet presAssocID="{7D88F55B-A4E9-2F44-87AF-CE96E861375C}" presName="accentRepeatNode" presStyleLbl="solidFgAcc1" presStyleIdx="1" presStyleCnt="5"/>
      <dgm:spPr/>
    </dgm:pt>
    <dgm:pt modelId="{B6D7B4F5-0FA8-4140-AF76-8E1CF71CB78D}" type="pres">
      <dgm:prSet presAssocID="{16FD9981-6398-8F4D-B0FA-96D5C8C58C0E}" presName="text_3" presStyleLbl="node1" presStyleIdx="2" presStyleCnt="5">
        <dgm:presLayoutVars>
          <dgm:bulletEnabled val="1"/>
        </dgm:presLayoutVars>
      </dgm:prSet>
      <dgm:spPr/>
    </dgm:pt>
    <dgm:pt modelId="{9DE4276C-FD79-3F46-9F60-3D5AEE149220}" type="pres">
      <dgm:prSet presAssocID="{16FD9981-6398-8F4D-B0FA-96D5C8C58C0E}" presName="accent_3" presStyleCnt="0"/>
      <dgm:spPr/>
    </dgm:pt>
    <dgm:pt modelId="{F2C021F7-063B-C34A-B71A-0D8DEA1F6C9B}" type="pres">
      <dgm:prSet presAssocID="{16FD9981-6398-8F4D-B0FA-96D5C8C58C0E}" presName="accentRepeatNode" presStyleLbl="solidFgAcc1" presStyleIdx="2" presStyleCnt="5"/>
      <dgm:spPr/>
    </dgm:pt>
    <dgm:pt modelId="{6A40C631-A856-1E47-BF3C-0CC25BA731CE}" type="pres">
      <dgm:prSet presAssocID="{C27A4C3A-CDFE-424D-A56D-6D08C0925EEB}" presName="text_4" presStyleLbl="node1" presStyleIdx="3" presStyleCnt="5">
        <dgm:presLayoutVars>
          <dgm:bulletEnabled val="1"/>
        </dgm:presLayoutVars>
      </dgm:prSet>
      <dgm:spPr/>
    </dgm:pt>
    <dgm:pt modelId="{A9C27C51-6173-DB4F-84EA-AAD02F85BD61}" type="pres">
      <dgm:prSet presAssocID="{C27A4C3A-CDFE-424D-A56D-6D08C0925EEB}" presName="accent_4" presStyleCnt="0"/>
      <dgm:spPr/>
    </dgm:pt>
    <dgm:pt modelId="{0AC4DB7F-DBCA-204F-9BD9-2298B0AA4289}" type="pres">
      <dgm:prSet presAssocID="{C27A4C3A-CDFE-424D-A56D-6D08C0925EEB}" presName="accentRepeatNode" presStyleLbl="solidFgAcc1" presStyleIdx="3" presStyleCnt="5"/>
      <dgm:spPr/>
    </dgm:pt>
    <dgm:pt modelId="{FBED3B2A-78ED-0F4F-9D7E-0C601C0FA009}" type="pres">
      <dgm:prSet presAssocID="{3030AD4B-D95A-C541-A240-14481777EB78}" presName="text_5" presStyleLbl="node1" presStyleIdx="4" presStyleCnt="5" custScaleX="97915" custScaleY="78994">
        <dgm:presLayoutVars>
          <dgm:bulletEnabled val="1"/>
        </dgm:presLayoutVars>
      </dgm:prSet>
      <dgm:spPr/>
    </dgm:pt>
    <dgm:pt modelId="{EC3F736D-4C03-9048-BC6B-E47C7C6A961C}" type="pres">
      <dgm:prSet presAssocID="{3030AD4B-D95A-C541-A240-14481777EB78}" presName="accent_5" presStyleCnt="0"/>
      <dgm:spPr/>
    </dgm:pt>
    <dgm:pt modelId="{6636A7CB-5060-3341-BBF6-353E16C90668}" type="pres">
      <dgm:prSet presAssocID="{3030AD4B-D95A-C541-A240-14481777EB78}" presName="accentRepeatNode" presStyleLbl="solidFgAcc1" presStyleIdx="4" presStyleCnt="5"/>
      <dgm:spPr/>
    </dgm:pt>
  </dgm:ptLst>
  <dgm:cxnLst>
    <dgm:cxn modelId="{27F78401-6483-40A6-AD9E-BA4196689442}" type="presOf" srcId="{7D88F55B-A4E9-2F44-87AF-CE96E861375C}" destId="{D75A24E8-3658-E245-830D-4A939C407BE0}" srcOrd="0" destOrd="0" presId="urn:microsoft.com/office/officeart/2008/layout/VerticalCurvedList"/>
    <dgm:cxn modelId="{F7D87104-F68B-7D44-950B-7BEE09C1664C}" srcId="{FB0FE189-8BB9-1C44-8F1D-D29D89AB6FA5}" destId="{3030AD4B-D95A-C541-A240-14481777EB78}" srcOrd="4" destOrd="0" parTransId="{FD7791CA-6C30-724C-B7EB-D4C441A23BF2}" sibTransId="{B6674F13-42A8-C24B-B545-21F71E62440E}"/>
    <dgm:cxn modelId="{0C829E1A-8698-47CF-9231-7E1D85658B3D}" type="presOf" srcId="{16FD9981-6398-8F4D-B0FA-96D5C8C58C0E}" destId="{B6D7B4F5-0FA8-4140-AF76-8E1CF71CB78D}" srcOrd="0" destOrd="0" presId="urn:microsoft.com/office/officeart/2008/layout/VerticalCurvedList"/>
    <dgm:cxn modelId="{D0D5652D-70EA-CF4E-BA55-DDF5C0274139}" srcId="{FB0FE189-8BB9-1C44-8F1D-D29D89AB6FA5}" destId="{D9A50A44-B093-E747-887B-E6A44E4CFF06}" srcOrd="0" destOrd="0" parTransId="{FC9C7276-C458-9E42-80EA-D5E21C0C9248}" sibTransId="{53ABA663-B520-FD4A-A22F-D0948B2AA73A}"/>
    <dgm:cxn modelId="{E14CF546-EC51-4C55-8DD3-096791CDB683}" type="presOf" srcId="{3030AD4B-D95A-C541-A240-14481777EB78}" destId="{FBED3B2A-78ED-0F4F-9D7E-0C601C0FA009}" srcOrd="0" destOrd="0" presId="urn:microsoft.com/office/officeart/2008/layout/VerticalCurvedList"/>
    <dgm:cxn modelId="{D3F3F14F-2D15-714A-A2A5-C788B85113EA}" srcId="{FB0FE189-8BB9-1C44-8F1D-D29D89AB6FA5}" destId="{16FD9981-6398-8F4D-B0FA-96D5C8C58C0E}" srcOrd="2" destOrd="0" parTransId="{6E69ACE5-113B-BA49-B4AF-F0B910144672}" sibTransId="{938092A9-A639-1040-8830-8471F4AEABD5}"/>
    <dgm:cxn modelId="{C45CA17C-6F85-4D6C-9F06-310D3FA1FDD1}" type="presOf" srcId="{53ABA663-B520-FD4A-A22F-D0948B2AA73A}" destId="{C01F8242-EE19-9742-BD61-9D4D739A6217}" srcOrd="0" destOrd="0" presId="urn:microsoft.com/office/officeart/2008/layout/VerticalCurvedList"/>
    <dgm:cxn modelId="{FE15FFB2-E21F-44C8-AD83-499E14106BD3}" type="presOf" srcId="{C27A4C3A-CDFE-424D-A56D-6D08C0925EEB}" destId="{6A40C631-A856-1E47-BF3C-0CC25BA731CE}" srcOrd="0" destOrd="0" presId="urn:microsoft.com/office/officeart/2008/layout/VerticalCurvedList"/>
    <dgm:cxn modelId="{E636AFCC-6ED3-3543-AFC9-93F54BE63024}" srcId="{FB0FE189-8BB9-1C44-8F1D-D29D89AB6FA5}" destId="{C27A4C3A-CDFE-424D-A56D-6D08C0925EEB}" srcOrd="3" destOrd="0" parTransId="{5598E9BE-BA7F-3643-9ACE-5C50811BCDBE}" sibTransId="{8926E16C-1FBC-654D-AB60-2970963F857A}"/>
    <dgm:cxn modelId="{56F7E4D5-F9E8-844B-8870-78E2C506E011}" srcId="{FB0FE189-8BB9-1C44-8F1D-D29D89AB6FA5}" destId="{7D88F55B-A4E9-2F44-87AF-CE96E861375C}" srcOrd="1" destOrd="0" parTransId="{12504D49-B977-3E44-B6B4-43D45363445B}" sibTransId="{28162DBA-DB8B-034B-8EA4-5787393E8660}"/>
    <dgm:cxn modelId="{905AB7DE-41A5-430A-BDBA-1F267BC4804E}" type="presOf" srcId="{D9A50A44-B093-E747-887B-E6A44E4CFF06}" destId="{7BB1221D-E90D-0D47-96D7-D73A559A3222}" srcOrd="0" destOrd="0" presId="urn:microsoft.com/office/officeart/2008/layout/VerticalCurvedList"/>
    <dgm:cxn modelId="{CD1826F8-5ED3-4A89-A283-6930962DDD8D}" type="presOf" srcId="{FB0FE189-8BB9-1C44-8F1D-D29D89AB6FA5}" destId="{AD59B80B-4A7D-B640-B7F9-8414046B91FD}" srcOrd="0" destOrd="0" presId="urn:microsoft.com/office/officeart/2008/layout/VerticalCurvedList"/>
    <dgm:cxn modelId="{E67BC25C-1628-4954-B3A5-43636F971BF8}" type="presParOf" srcId="{AD59B80B-4A7D-B640-B7F9-8414046B91FD}" destId="{75FAD946-DF8A-FF44-BD11-931D2255A419}" srcOrd="0" destOrd="0" presId="urn:microsoft.com/office/officeart/2008/layout/VerticalCurvedList"/>
    <dgm:cxn modelId="{8BAAE8FD-1AD7-407E-BF6B-54B66AE072A6}" type="presParOf" srcId="{75FAD946-DF8A-FF44-BD11-931D2255A419}" destId="{CB51342F-AD26-AF44-8F05-DA23C087C986}" srcOrd="0" destOrd="0" presId="urn:microsoft.com/office/officeart/2008/layout/VerticalCurvedList"/>
    <dgm:cxn modelId="{023A9FDA-25B4-461D-A7F8-1FC95F2E99B2}" type="presParOf" srcId="{CB51342F-AD26-AF44-8F05-DA23C087C986}" destId="{AB8DFB0C-63CA-BD44-95A0-49750FAE46B1}" srcOrd="0" destOrd="0" presId="urn:microsoft.com/office/officeart/2008/layout/VerticalCurvedList"/>
    <dgm:cxn modelId="{489609CD-6A9A-4F58-A835-1AC14326F5E3}" type="presParOf" srcId="{CB51342F-AD26-AF44-8F05-DA23C087C986}" destId="{C01F8242-EE19-9742-BD61-9D4D739A6217}" srcOrd="1" destOrd="0" presId="urn:microsoft.com/office/officeart/2008/layout/VerticalCurvedList"/>
    <dgm:cxn modelId="{E580E9CE-E0A8-4BAF-9211-2D4D6DA1CE87}" type="presParOf" srcId="{CB51342F-AD26-AF44-8F05-DA23C087C986}" destId="{0FD05424-842C-7D40-BD10-BDABE387D43A}" srcOrd="2" destOrd="0" presId="urn:microsoft.com/office/officeart/2008/layout/VerticalCurvedList"/>
    <dgm:cxn modelId="{1DA22204-8C12-4D26-9868-8AEC306DB3EE}" type="presParOf" srcId="{CB51342F-AD26-AF44-8F05-DA23C087C986}" destId="{F781FBC8-1780-8C46-A4F1-7F0415428FF8}" srcOrd="3" destOrd="0" presId="urn:microsoft.com/office/officeart/2008/layout/VerticalCurvedList"/>
    <dgm:cxn modelId="{868C30AE-6E09-4035-B896-7F0A44095CC4}" type="presParOf" srcId="{75FAD946-DF8A-FF44-BD11-931D2255A419}" destId="{7BB1221D-E90D-0D47-96D7-D73A559A3222}" srcOrd="1" destOrd="0" presId="urn:microsoft.com/office/officeart/2008/layout/VerticalCurvedList"/>
    <dgm:cxn modelId="{88F286D1-E55A-405A-8F36-27A9C051B472}" type="presParOf" srcId="{75FAD946-DF8A-FF44-BD11-931D2255A419}" destId="{61DD624B-B7BB-DB42-825F-816A0B8DE36E}" srcOrd="2" destOrd="0" presId="urn:microsoft.com/office/officeart/2008/layout/VerticalCurvedList"/>
    <dgm:cxn modelId="{65C9EE68-B180-47EE-8FFB-707148756DB6}" type="presParOf" srcId="{61DD624B-B7BB-DB42-825F-816A0B8DE36E}" destId="{1609B4DD-7F6A-3948-BEA9-5CE13DEE388A}" srcOrd="0" destOrd="0" presId="urn:microsoft.com/office/officeart/2008/layout/VerticalCurvedList"/>
    <dgm:cxn modelId="{F716739B-9D81-407D-ABE1-6FB9DB9F95B4}" type="presParOf" srcId="{75FAD946-DF8A-FF44-BD11-931D2255A419}" destId="{D75A24E8-3658-E245-830D-4A939C407BE0}" srcOrd="3" destOrd="0" presId="urn:microsoft.com/office/officeart/2008/layout/VerticalCurvedList"/>
    <dgm:cxn modelId="{4038037E-E802-4D31-BD48-8990249A95C2}" type="presParOf" srcId="{75FAD946-DF8A-FF44-BD11-931D2255A419}" destId="{4D3EE9CA-9756-0B45-BE16-331644E8082F}" srcOrd="4" destOrd="0" presId="urn:microsoft.com/office/officeart/2008/layout/VerticalCurvedList"/>
    <dgm:cxn modelId="{3B54045E-6AF3-4526-BD08-80A097AB7A89}" type="presParOf" srcId="{4D3EE9CA-9756-0B45-BE16-331644E8082F}" destId="{AE5DA182-6061-EF4C-B59F-E531B936A1CF}" srcOrd="0" destOrd="0" presId="urn:microsoft.com/office/officeart/2008/layout/VerticalCurvedList"/>
    <dgm:cxn modelId="{D51C116C-4B70-49F7-A258-BFFEA3642EE9}" type="presParOf" srcId="{75FAD946-DF8A-FF44-BD11-931D2255A419}" destId="{B6D7B4F5-0FA8-4140-AF76-8E1CF71CB78D}" srcOrd="5" destOrd="0" presId="urn:microsoft.com/office/officeart/2008/layout/VerticalCurvedList"/>
    <dgm:cxn modelId="{AC9AD8B5-E28B-4D68-8F59-BB9CE9C37B57}" type="presParOf" srcId="{75FAD946-DF8A-FF44-BD11-931D2255A419}" destId="{9DE4276C-FD79-3F46-9F60-3D5AEE149220}" srcOrd="6" destOrd="0" presId="urn:microsoft.com/office/officeart/2008/layout/VerticalCurvedList"/>
    <dgm:cxn modelId="{A2750688-BACF-45A3-94FB-AAAD5E07B99D}" type="presParOf" srcId="{9DE4276C-FD79-3F46-9F60-3D5AEE149220}" destId="{F2C021F7-063B-C34A-B71A-0D8DEA1F6C9B}" srcOrd="0" destOrd="0" presId="urn:microsoft.com/office/officeart/2008/layout/VerticalCurvedList"/>
    <dgm:cxn modelId="{240B0764-6C75-465D-8B3D-97D32840A286}" type="presParOf" srcId="{75FAD946-DF8A-FF44-BD11-931D2255A419}" destId="{6A40C631-A856-1E47-BF3C-0CC25BA731CE}" srcOrd="7" destOrd="0" presId="urn:microsoft.com/office/officeart/2008/layout/VerticalCurvedList"/>
    <dgm:cxn modelId="{DF68A882-79DB-4601-8876-DB4C489CD2EE}" type="presParOf" srcId="{75FAD946-DF8A-FF44-BD11-931D2255A419}" destId="{A9C27C51-6173-DB4F-84EA-AAD02F85BD61}" srcOrd="8" destOrd="0" presId="urn:microsoft.com/office/officeart/2008/layout/VerticalCurvedList"/>
    <dgm:cxn modelId="{B2EDFB38-7BCA-44EE-9130-C0FE2353EF8F}" type="presParOf" srcId="{A9C27C51-6173-DB4F-84EA-AAD02F85BD61}" destId="{0AC4DB7F-DBCA-204F-9BD9-2298B0AA4289}" srcOrd="0" destOrd="0" presId="urn:microsoft.com/office/officeart/2008/layout/VerticalCurvedList"/>
    <dgm:cxn modelId="{592856FA-FD08-47AA-9ABB-42319D0E4851}" type="presParOf" srcId="{75FAD946-DF8A-FF44-BD11-931D2255A419}" destId="{FBED3B2A-78ED-0F4F-9D7E-0C601C0FA009}" srcOrd="9" destOrd="0" presId="urn:microsoft.com/office/officeart/2008/layout/VerticalCurvedList"/>
    <dgm:cxn modelId="{648A2813-10B6-4B73-859E-DA362F548A2C}" type="presParOf" srcId="{75FAD946-DF8A-FF44-BD11-931D2255A419}" destId="{EC3F736D-4C03-9048-BC6B-E47C7C6A961C}" srcOrd="10" destOrd="0" presId="urn:microsoft.com/office/officeart/2008/layout/VerticalCurvedList"/>
    <dgm:cxn modelId="{19D7209D-FC03-4118-8A9C-F7B5A0F13822}" type="presParOf" srcId="{EC3F736D-4C03-9048-BC6B-E47C7C6A961C}" destId="{6636A7CB-5060-3341-BBF6-353E16C9066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7F366F-D4A4-4D26-8320-BDDDA03ADB12}" type="doc">
      <dgm:prSet loTypeId="urn:microsoft.com/office/officeart/2005/8/layout/venn1" loCatId="relationship" qsTypeId="urn:microsoft.com/office/officeart/2005/8/quickstyle/3d7" qsCatId="3D" csTypeId="urn:microsoft.com/office/officeart/2005/8/colors/accent6_5" csCatId="accent6" phldr="1"/>
      <dgm:spPr>
        <a:scene3d>
          <a:camera prst="isometricOffAxis1Right" zoom="91000"/>
          <a:lightRig rig="threePt" dir="t">
            <a:rot lat="0" lon="0" rev="20640000"/>
          </a:lightRig>
        </a:scene3d>
      </dgm:spPr>
      <dgm:t>
        <a:bodyPr/>
        <a:lstStyle/>
        <a:p>
          <a:endParaRPr lang="es-MX"/>
        </a:p>
      </dgm:t>
    </dgm:pt>
    <dgm:pt modelId="{0F19F0DE-A690-4026-ABAB-8CFE2550A0F7}">
      <dgm:prSet custT="1"/>
      <dgm:spPr/>
      <dgm:t>
        <a:bodyPr/>
        <a:lstStyle/>
        <a:p>
          <a:pPr rtl="0"/>
          <a:r>
            <a:rPr lang="es-MX" sz="1800" dirty="0"/>
            <a:t>Conocimientos</a:t>
          </a:r>
        </a:p>
      </dgm:t>
    </dgm:pt>
    <dgm:pt modelId="{EDAA25EB-0C8E-4834-879C-595D3784856E}" type="parTrans" cxnId="{EA659DFC-ACE9-4EC1-B692-DED1FA8979C6}">
      <dgm:prSet/>
      <dgm:spPr/>
      <dgm:t>
        <a:bodyPr/>
        <a:lstStyle/>
        <a:p>
          <a:endParaRPr lang="es-MX"/>
        </a:p>
      </dgm:t>
    </dgm:pt>
    <dgm:pt modelId="{FF6A7801-E188-41E8-BF2B-60CBE28FC36E}" type="sibTrans" cxnId="{EA659DFC-ACE9-4EC1-B692-DED1FA8979C6}">
      <dgm:prSet/>
      <dgm:spPr/>
      <dgm:t>
        <a:bodyPr/>
        <a:lstStyle/>
        <a:p>
          <a:endParaRPr lang="es-MX"/>
        </a:p>
      </dgm:t>
    </dgm:pt>
    <dgm:pt modelId="{FEA18A0A-2BD3-4E7E-8A7A-205EC70FCCA9}">
      <dgm:prSet custT="1"/>
      <dgm:spPr/>
      <dgm:t>
        <a:bodyPr/>
        <a:lstStyle/>
        <a:p>
          <a:pPr rtl="0"/>
          <a:r>
            <a:rPr lang="es-MX" sz="1800" dirty="0"/>
            <a:t>Productos</a:t>
          </a:r>
        </a:p>
      </dgm:t>
    </dgm:pt>
    <dgm:pt modelId="{A9FDB5A2-FEB6-4310-BD6A-1E0130A1804C}" type="parTrans" cxnId="{DA061D37-9C82-49FE-B755-C366C0D2ABF7}">
      <dgm:prSet/>
      <dgm:spPr/>
      <dgm:t>
        <a:bodyPr/>
        <a:lstStyle/>
        <a:p>
          <a:endParaRPr lang="es-MX"/>
        </a:p>
      </dgm:t>
    </dgm:pt>
    <dgm:pt modelId="{AAAAFC5A-A1D4-4373-B1AE-A0E0F3ABEE81}" type="sibTrans" cxnId="{DA061D37-9C82-49FE-B755-C366C0D2ABF7}">
      <dgm:prSet/>
      <dgm:spPr/>
      <dgm:t>
        <a:bodyPr/>
        <a:lstStyle/>
        <a:p>
          <a:endParaRPr lang="es-MX"/>
        </a:p>
      </dgm:t>
    </dgm:pt>
    <dgm:pt modelId="{8895FCC9-0F3F-4B53-B87E-30CF3800D330}">
      <dgm:prSet custT="1"/>
      <dgm:spPr/>
      <dgm:t>
        <a:bodyPr/>
        <a:lstStyle/>
        <a:p>
          <a:pPr rtl="0"/>
          <a:r>
            <a:rPr lang="es-MX" sz="1800" dirty="0"/>
            <a:t>D</a:t>
          </a:r>
          <a:r>
            <a:rPr lang="es-MX" sz="1600" dirty="0"/>
            <a:t>esemp</a:t>
          </a:r>
          <a:r>
            <a:rPr lang="es-MX" sz="1800" dirty="0"/>
            <a:t>eño</a:t>
          </a:r>
        </a:p>
      </dgm:t>
    </dgm:pt>
    <dgm:pt modelId="{38E810CA-58D6-4B32-BEEC-5EE588D709DA}" type="parTrans" cxnId="{06A7576C-F245-40EE-9959-282333778842}">
      <dgm:prSet/>
      <dgm:spPr/>
      <dgm:t>
        <a:bodyPr/>
        <a:lstStyle/>
        <a:p>
          <a:endParaRPr lang="es-MX"/>
        </a:p>
      </dgm:t>
    </dgm:pt>
    <dgm:pt modelId="{033E8A26-3A61-420F-A98F-59605D782E4C}" type="sibTrans" cxnId="{06A7576C-F245-40EE-9959-282333778842}">
      <dgm:prSet/>
      <dgm:spPr/>
      <dgm:t>
        <a:bodyPr/>
        <a:lstStyle/>
        <a:p>
          <a:endParaRPr lang="es-MX"/>
        </a:p>
      </dgm:t>
    </dgm:pt>
    <dgm:pt modelId="{32B7D37C-65B6-43A3-B363-C6A652D900DB}">
      <dgm:prSet custT="1"/>
      <dgm:spPr/>
      <dgm:t>
        <a:bodyPr/>
        <a:lstStyle/>
        <a:p>
          <a:pPr rtl="0"/>
          <a:r>
            <a:rPr lang="es-MX" sz="1800" dirty="0"/>
            <a:t>Actitudes, Hábitos</a:t>
          </a:r>
        </a:p>
        <a:p>
          <a:pPr rtl="0"/>
          <a:r>
            <a:rPr lang="es-MX" sz="1800" dirty="0"/>
            <a:t>Valores</a:t>
          </a:r>
        </a:p>
      </dgm:t>
    </dgm:pt>
    <dgm:pt modelId="{EC77BF66-0BB8-47DA-A8CE-AAB53C42D91A}" type="sibTrans" cxnId="{3AE6A025-F3D7-4AC5-A611-A001BA5742A2}">
      <dgm:prSet/>
      <dgm:spPr/>
      <dgm:t>
        <a:bodyPr/>
        <a:lstStyle/>
        <a:p>
          <a:endParaRPr lang="es-MX"/>
        </a:p>
      </dgm:t>
    </dgm:pt>
    <dgm:pt modelId="{C9840B16-228C-4C31-93A9-959F60C25E76}" type="parTrans" cxnId="{3AE6A025-F3D7-4AC5-A611-A001BA5742A2}">
      <dgm:prSet/>
      <dgm:spPr/>
      <dgm:t>
        <a:bodyPr/>
        <a:lstStyle/>
        <a:p>
          <a:endParaRPr lang="es-MX"/>
        </a:p>
      </dgm:t>
    </dgm:pt>
    <dgm:pt modelId="{15533DB6-89FB-4858-A7DD-47ED1722F42D}" type="pres">
      <dgm:prSet presAssocID="{917F366F-D4A4-4D26-8320-BDDDA03ADB12}" presName="compositeShape" presStyleCnt="0">
        <dgm:presLayoutVars>
          <dgm:chMax val="7"/>
          <dgm:dir/>
          <dgm:resizeHandles val="exact"/>
        </dgm:presLayoutVars>
      </dgm:prSet>
      <dgm:spPr/>
    </dgm:pt>
    <dgm:pt modelId="{3A2C024A-B02F-4614-82AA-5AE16544AC2C}" type="pres">
      <dgm:prSet presAssocID="{0F19F0DE-A690-4026-ABAB-8CFE2550A0F7}" presName="circ1" presStyleLbl="vennNode1" presStyleIdx="0" presStyleCnt="4" custScaleX="121178" custLinFactNeighborX="1367" custLinFactNeighborY="-8127"/>
      <dgm:spPr/>
    </dgm:pt>
    <dgm:pt modelId="{0EC045AD-25CE-407E-81E5-05916990C1A4}" type="pres">
      <dgm:prSet presAssocID="{0F19F0DE-A690-4026-ABAB-8CFE2550A0F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5F7025F-F275-4CD5-A711-B2227E9D9AA2}" type="pres">
      <dgm:prSet presAssocID="{FEA18A0A-2BD3-4E7E-8A7A-205EC70FCCA9}" presName="circ2" presStyleLbl="vennNode1" presStyleIdx="1" presStyleCnt="4" custScaleX="119592" custLinFactNeighborX="49396" custLinFactNeighborY="-15136"/>
      <dgm:spPr/>
    </dgm:pt>
    <dgm:pt modelId="{2AE9BBCB-2611-473C-B8C2-6268B4B66273}" type="pres">
      <dgm:prSet presAssocID="{FEA18A0A-2BD3-4E7E-8A7A-205EC70FCCA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7C5D575-4D17-469F-9788-99904F6D1C60}" type="pres">
      <dgm:prSet presAssocID="{32B7D37C-65B6-43A3-B363-C6A652D900DB}" presName="circ3" presStyleLbl="vennNode1" presStyleIdx="2" presStyleCnt="4" custScaleX="110402" custLinFactNeighborX="12215" custLinFactNeighborY="-5463"/>
      <dgm:spPr/>
    </dgm:pt>
    <dgm:pt modelId="{DFFE467A-4A99-413E-A4A8-264E7B63E915}" type="pres">
      <dgm:prSet presAssocID="{32B7D37C-65B6-43A3-B363-C6A652D900D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B4B81AB-0140-4B39-AE84-C073836D65FE}" type="pres">
      <dgm:prSet presAssocID="{8895FCC9-0F3F-4B53-B87E-30CF3800D330}" presName="circ4" presStyleLbl="vennNode1" presStyleIdx="3" presStyleCnt="4" custScaleX="120747" custLinFactNeighborX="-41548" custLinFactNeighborY="3474"/>
      <dgm:spPr/>
    </dgm:pt>
    <dgm:pt modelId="{EB6F08E9-04BA-4A58-9503-780ACBD0016F}" type="pres">
      <dgm:prSet presAssocID="{8895FCC9-0F3F-4B53-B87E-30CF3800D330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7115CF0E-1653-4EA7-9758-E43EF6939BC5}" type="presOf" srcId="{FEA18A0A-2BD3-4E7E-8A7A-205EC70FCCA9}" destId="{45F7025F-F275-4CD5-A711-B2227E9D9AA2}" srcOrd="0" destOrd="0" presId="urn:microsoft.com/office/officeart/2005/8/layout/venn1"/>
    <dgm:cxn modelId="{46E8C418-462F-433E-A90E-7BE9FA24A649}" type="presOf" srcId="{32B7D37C-65B6-43A3-B363-C6A652D900DB}" destId="{DFFE467A-4A99-413E-A4A8-264E7B63E915}" srcOrd="1" destOrd="0" presId="urn:microsoft.com/office/officeart/2005/8/layout/venn1"/>
    <dgm:cxn modelId="{3AE6A025-F3D7-4AC5-A611-A001BA5742A2}" srcId="{917F366F-D4A4-4D26-8320-BDDDA03ADB12}" destId="{32B7D37C-65B6-43A3-B363-C6A652D900DB}" srcOrd="2" destOrd="0" parTransId="{C9840B16-228C-4C31-93A9-959F60C25E76}" sibTransId="{EC77BF66-0BB8-47DA-A8CE-AAB53C42D91A}"/>
    <dgm:cxn modelId="{EDCACD29-14D5-45C7-A403-FC195FBEB2C7}" type="presOf" srcId="{0F19F0DE-A690-4026-ABAB-8CFE2550A0F7}" destId="{3A2C024A-B02F-4614-82AA-5AE16544AC2C}" srcOrd="0" destOrd="0" presId="urn:microsoft.com/office/officeart/2005/8/layout/venn1"/>
    <dgm:cxn modelId="{DA061D37-9C82-49FE-B755-C366C0D2ABF7}" srcId="{917F366F-D4A4-4D26-8320-BDDDA03ADB12}" destId="{FEA18A0A-2BD3-4E7E-8A7A-205EC70FCCA9}" srcOrd="1" destOrd="0" parTransId="{A9FDB5A2-FEB6-4310-BD6A-1E0130A1804C}" sibTransId="{AAAAFC5A-A1D4-4373-B1AE-A0E0F3ABEE81}"/>
    <dgm:cxn modelId="{DADE1C39-A3C5-409B-ACEE-9E9D7CA5D5EC}" type="presOf" srcId="{8895FCC9-0F3F-4B53-B87E-30CF3800D330}" destId="{EB6F08E9-04BA-4A58-9503-780ACBD0016F}" srcOrd="1" destOrd="0" presId="urn:microsoft.com/office/officeart/2005/8/layout/venn1"/>
    <dgm:cxn modelId="{06A7576C-F245-40EE-9959-282333778842}" srcId="{917F366F-D4A4-4D26-8320-BDDDA03ADB12}" destId="{8895FCC9-0F3F-4B53-B87E-30CF3800D330}" srcOrd="3" destOrd="0" parTransId="{38E810CA-58D6-4B32-BEEC-5EE588D709DA}" sibTransId="{033E8A26-3A61-420F-A98F-59605D782E4C}"/>
    <dgm:cxn modelId="{7B148271-2D1A-49A4-AFCF-0EEB564F8D23}" type="presOf" srcId="{8895FCC9-0F3F-4B53-B87E-30CF3800D330}" destId="{9B4B81AB-0140-4B39-AE84-C073836D65FE}" srcOrd="0" destOrd="0" presId="urn:microsoft.com/office/officeart/2005/8/layout/venn1"/>
    <dgm:cxn modelId="{B0CD3978-9AA3-4C64-9B6D-41F5AFC042AE}" type="presOf" srcId="{FEA18A0A-2BD3-4E7E-8A7A-205EC70FCCA9}" destId="{2AE9BBCB-2611-473C-B8C2-6268B4B66273}" srcOrd="1" destOrd="0" presId="urn:microsoft.com/office/officeart/2005/8/layout/venn1"/>
    <dgm:cxn modelId="{62F31C79-1CE9-4C79-8DCE-45F32649F2DF}" type="presOf" srcId="{0F19F0DE-A690-4026-ABAB-8CFE2550A0F7}" destId="{0EC045AD-25CE-407E-81E5-05916990C1A4}" srcOrd="1" destOrd="0" presId="urn:microsoft.com/office/officeart/2005/8/layout/venn1"/>
    <dgm:cxn modelId="{F3BD8D9D-DDC0-4B35-B82D-F9AD8DCD6658}" type="presOf" srcId="{917F366F-D4A4-4D26-8320-BDDDA03ADB12}" destId="{15533DB6-89FB-4858-A7DD-47ED1722F42D}" srcOrd="0" destOrd="0" presId="urn:microsoft.com/office/officeart/2005/8/layout/venn1"/>
    <dgm:cxn modelId="{8C0482AD-D6CA-4F70-857D-FF77DFF1D5C6}" type="presOf" srcId="{32B7D37C-65B6-43A3-B363-C6A652D900DB}" destId="{E7C5D575-4D17-469F-9788-99904F6D1C60}" srcOrd="0" destOrd="0" presId="urn:microsoft.com/office/officeart/2005/8/layout/venn1"/>
    <dgm:cxn modelId="{EA659DFC-ACE9-4EC1-B692-DED1FA8979C6}" srcId="{917F366F-D4A4-4D26-8320-BDDDA03ADB12}" destId="{0F19F0DE-A690-4026-ABAB-8CFE2550A0F7}" srcOrd="0" destOrd="0" parTransId="{EDAA25EB-0C8E-4834-879C-595D3784856E}" sibTransId="{FF6A7801-E188-41E8-BF2B-60CBE28FC36E}"/>
    <dgm:cxn modelId="{93868CF2-9212-4414-AEF4-22DB9DD410E8}" type="presParOf" srcId="{15533DB6-89FB-4858-A7DD-47ED1722F42D}" destId="{3A2C024A-B02F-4614-82AA-5AE16544AC2C}" srcOrd="0" destOrd="0" presId="urn:microsoft.com/office/officeart/2005/8/layout/venn1"/>
    <dgm:cxn modelId="{AB57AD12-9505-4ADE-9EAA-8F355F67A598}" type="presParOf" srcId="{15533DB6-89FB-4858-A7DD-47ED1722F42D}" destId="{0EC045AD-25CE-407E-81E5-05916990C1A4}" srcOrd="1" destOrd="0" presId="urn:microsoft.com/office/officeart/2005/8/layout/venn1"/>
    <dgm:cxn modelId="{95A2C8AC-3098-4EAD-AC62-F6AF1928316D}" type="presParOf" srcId="{15533DB6-89FB-4858-A7DD-47ED1722F42D}" destId="{45F7025F-F275-4CD5-A711-B2227E9D9AA2}" srcOrd="2" destOrd="0" presId="urn:microsoft.com/office/officeart/2005/8/layout/venn1"/>
    <dgm:cxn modelId="{3217EEE1-3BE8-4CBB-A97D-E752B1DDCC15}" type="presParOf" srcId="{15533DB6-89FB-4858-A7DD-47ED1722F42D}" destId="{2AE9BBCB-2611-473C-B8C2-6268B4B66273}" srcOrd="3" destOrd="0" presId="urn:microsoft.com/office/officeart/2005/8/layout/venn1"/>
    <dgm:cxn modelId="{3DC53FD2-7693-40E5-B94E-0741FA895AD0}" type="presParOf" srcId="{15533DB6-89FB-4858-A7DD-47ED1722F42D}" destId="{E7C5D575-4D17-469F-9788-99904F6D1C60}" srcOrd="4" destOrd="0" presId="urn:microsoft.com/office/officeart/2005/8/layout/venn1"/>
    <dgm:cxn modelId="{E1117178-9C3B-448B-88CC-BF59B348F04E}" type="presParOf" srcId="{15533DB6-89FB-4858-A7DD-47ED1722F42D}" destId="{DFFE467A-4A99-413E-A4A8-264E7B63E915}" srcOrd="5" destOrd="0" presId="urn:microsoft.com/office/officeart/2005/8/layout/venn1"/>
    <dgm:cxn modelId="{60FF5291-57BC-474D-9C8E-FE6659D7FFFE}" type="presParOf" srcId="{15533DB6-89FB-4858-A7DD-47ED1722F42D}" destId="{9B4B81AB-0140-4B39-AE84-C073836D65FE}" srcOrd="6" destOrd="0" presId="urn:microsoft.com/office/officeart/2005/8/layout/venn1"/>
    <dgm:cxn modelId="{ECF6FDC6-D657-4B30-9F5F-3562BE75F165}" type="presParOf" srcId="{15533DB6-89FB-4858-A7DD-47ED1722F42D}" destId="{EB6F08E9-04BA-4A58-9503-780ACBD0016F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19002E4-A411-4C9E-9A7A-0D213658A3DF}" type="doc">
      <dgm:prSet loTypeId="urn:microsoft.com/office/officeart/2005/8/layout/hierarchy3" loCatId="list" qsTypeId="urn:microsoft.com/office/officeart/2005/8/quickstyle/simple1" qsCatId="simple" csTypeId="urn:microsoft.com/office/officeart/2005/8/colors/accent2_1" csCatId="accent2" phldr="1"/>
      <dgm:spPr>
        <a:scene3d>
          <a:camera prst="isometricOffAxis1Right"/>
          <a:lightRig rig="threePt" dir="t"/>
        </a:scene3d>
      </dgm:spPr>
      <dgm:t>
        <a:bodyPr/>
        <a:lstStyle/>
        <a:p>
          <a:endParaRPr lang="es-MX"/>
        </a:p>
      </dgm:t>
    </dgm:pt>
    <dgm:pt modelId="{4F4E40BF-2958-412F-B1ED-803F8D786436}">
      <dgm:prSet phldrT="[Texto]" custT="1"/>
      <dgm:spPr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p3d contourW="44450" prstMaterial="matte">
          <a:bevelT w="63500" h="63500" prst="convex"/>
          <a:contourClr>
            <a:srgbClr val="FFFFFF"/>
          </a:contourClr>
        </a:sp3d>
      </dgm:spPr>
      <dgm:t>
        <a:bodyPr/>
        <a:lstStyle/>
        <a:p>
          <a:r>
            <a:rPr lang="es-MX" sz="2000" dirty="0"/>
            <a:t>Elementos: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/>
          </dgm14:cNvPr>
        </a:ext>
      </dgm:extLst>
    </dgm:pt>
    <dgm:pt modelId="{3EDBEC04-2F2E-43D7-A681-EB36FCE7ABC7}" type="parTrans" cxnId="{E3917C53-D211-479C-AF45-2A9D79C942D3}">
      <dgm:prSet/>
      <dgm:spPr/>
      <dgm:t>
        <a:bodyPr/>
        <a:lstStyle/>
        <a:p>
          <a:endParaRPr lang="es-MX" sz="1500"/>
        </a:p>
      </dgm:t>
    </dgm:pt>
    <dgm:pt modelId="{C4167940-49D2-4794-A7B5-C736F56B3313}" type="sibTrans" cxnId="{E3917C53-D211-479C-AF45-2A9D79C942D3}">
      <dgm:prSet/>
      <dgm:spPr/>
      <dgm:t>
        <a:bodyPr/>
        <a:lstStyle/>
        <a:p>
          <a:endParaRPr lang="es-MX" sz="1500"/>
        </a:p>
      </dgm:t>
    </dgm:pt>
    <dgm:pt modelId="{6C30E77D-52ED-45E4-A203-87D849FD30FC}">
      <dgm:prSet phldrT="[Texto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50000"/>
            </a:schemeClr>
          </a:solidFill>
        </a:ln>
        <a:effectLst>
          <a:outerShdw blurRad="50800" dist="38100" dir="16200000" rotWithShape="0">
            <a:prstClr val="black">
              <a:alpha val="40000"/>
            </a:prstClr>
          </a:outerShdw>
        </a:effectLst>
        <a:sp3d>
          <a:bevelT w="114300" prst="hardEdge"/>
        </a:sp3d>
      </dgm:spPr>
      <dgm:t>
        <a:bodyPr/>
        <a:lstStyle/>
        <a:p>
          <a:r>
            <a:rPr lang="es-MX" sz="1500" dirty="0"/>
            <a:t>Detectar las necesidades de servicio requerido por el ciudadano</a:t>
          </a:r>
        </a:p>
      </dgm:t>
    </dgm:pt>
    <dgm:pt modelId="{BDD7E55D-D818-458E-9A23-BFAF14B1DED6}" type="sibTrans" cxnId="{A70A7E4D-C89D-410E-81F6-E66C6E6596AC}">
      <dgm:prSet/>
      <dgm:spPr/>
      <dgm:t>
        <a:bodyPr/>
        <a:lstStyle/>
        <a:p>
          <a:endParaRPr lang="es-MX" sz="1500"/>
        </a:p>
      </dgm:t>
    </dgm:pt>
    <dgm:pt modelId="{B6BB3040-A6EE-4A17-9A36-B66EA7009E74}" type="parTrans" cxnId="{A70A7E4D-C89D-410E-81F6-E66C6E6596AC}">
      <dgm:prSet/>
      <dgm:spPr>
        <a:solidFill>
          <a:schemeClr val="accent6">
            <a:lumMod val="60000"/>
            <a:lumOff val="40000"/>
          </a:schemeClr>
        </a:solidFill>
        <a:sp3d>
          <a:bevelT w="114300" prst="hardEdge"/>
        </a:sp3d>
      </dgm:spPr>
      <dgm:t>
        <a:bodyPr/>
        <a:lstStyle/>
        <a:p>
          <a:endParaRPr lang="es-MX" sz="1500"/>
        </a:p>
      </dgm:t>
    </dgm:pt>
    <dgm:pt modelId="{8564AA79-71E6-4B73-962A-194FFF99B4D3}">
      <dgm:prSet phldrT="[Texto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50000"/>
            </a:schemeClr>
          </a:solidFill>
        </a:ln>
        <a:effectLst>
          <a:outerShdw blurRad="50800" dist="38100" dir="16200000" rotWithShape="0">
            <a:prstClr val="black">
              <a:alpha val="40000"/>
            </a:prstClr>
          </a:outerShdw>
        </a:effectLst>
        <a:sp3d>
          <a:bevelT w="114300" prst="hardEdge"/>
        </a:sp3d>
      </dgm:spPr>
      <dgm:t>
        <a:bodyPr/>
        <a:lstStyle/>
        <a:p>
          <a:r>
            <a:rPr lang="es-MX" sz="1500" dirty="0"/>
            <a:t>Gestionar el servicio requerido por el ciudadano.</a:t>
          </a:r>
        </a:p>
      </dgm:t>
    </dgm:pt>
    <dgm:pt modelId="{3017DE0A-8393-48C4-82DD-730CAE6932AB}" type="sibTrans" cxnId="{D4B759C9-5260-4335-B433-96C8865805D6}">
      <dgm:prSet/>
      <dgm:spPr/>
      <dgm:t>
        <a:bodyPr/>
        <a:lstStyle/>
        <a:p>
          <a:endParaRPr lang="es-ES" sz="1500"/>
        </a:p>
      </dgm:t>
    </dgm:pt>
    <dgm:pt modelId="{E8374062-B2F9-4B5A-8D6F-20664B77A941}" type="parTrans" cxnId="{D4B759C9-5260-4335-B433-96C8865805D6}">
      <dgm:prSet/>
      <dgm:spPr/>
      <dgm:t>
        <a:bodyPr/>
        <a:lstStyle/>
        <a:p>
          <a:endParaRPr lang="es-ES" sz="1500"/>
        </a:p>
      </dgm:t>
    </dgm:pt>
    <dgm:pt modelId="{1C9FD97B-D4D4-4573-980A-347B1E024658}">
      <dgm:prSet phldrT="[Texto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50000"/>
            </a:schemeClr>
          </a:solidFill>
        </a:ln>
        <a:effectLst>
          <a:outerShdw blurRad="50800" dist="38100" dir="16200000" rotWithShape="0">
            <a:prstClr val="black">
              <a:alpha val="40000"/>
            </a:prstClr>
          </a:outerShdw>
        </a:effectLst>
        <a:sp3d>
          <a:bevelT w="114300" prst="hardEdge"/>
        </a:sp3d>
      </dgm:spPr>
      <dgm:t>
        <a:bodyPr/>
        <a:lstStyle/>
        <a:p>
          <a:r>
            <a:rPr lang="es-MX" sz="1500" dirty="0"/>
            <a:t>Procesar documentación del servicio proporcionado al ciudadano.</a:t>
          </a:r>
        </a:p>
      </dgm:t>
    </dgm:pt>
    <dgm:pt modelId="{2B68EDD7-A9D3-455B-AA86-CE00F27EF932}" type="sibTrans" cxnId="{46E68B09-A9A1-498B-BBAB-D18BB4C1B158}">
      <dgm:prSet/>
      <dgm:spPr/>
      <dgm:t>
        <a:bodyPr/>
        <a:lstStyle/>
        <a:p>
          <a:endParaRPr lang="es-MX" sz="1500"/>
        </a:p>
      </dgm:t>
    </dgm:pt>
    <dgm:pt modelId="{DE3B904C-271C-4201-A428-52DE244203A0}" type="parTrans" cxnId="{46E68B09-A9A1-498B-BBAB-D18BB4C1B158}">
      <dgm:prSet/>
      <dgm:spPr>
        <a:sp3d>
          <a:bevelT w="114300" prst="hardEdge"/>
        </a:sp3d>
      </dgm:spPr>
      <dgm:t>
        <a:bodyPr/>
        <a:lstStyle/>
        <a:p>
          <a:endParaRPr lang="es-MX" sz="1500"/>
        </a:p>
      </dgm:t>
    </dgm:pt>
    <dgm:pt modelId="{E9049A23-C5C5-40A7-9605-3D610F7659AF}" type="pres">
      <dgm:prSet presAssocID="{419002E4-A411-4C9E-9A7A-0D213658A3D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DCDEC21-95FC-4121-9F24-62BDC40CECF0}" type="pres">
      <dgm:prSet presAssocID="{4F4E40BF-2958-412F-B1ED-803F8D786436}" presName="root" presStyleCnt="0"/>
      <dgm:spPr>
        <a:sp3d>
          <a:bevelT w="114300" prst="hardEdge"/>
        </a:sp3d>
      </dgm:spPr>
    </dgm:pt>
    <dgm:pt modelId="{AC9A6889-BA9C-4C1C-861B-8DE0894B0C63}" type="pres">
      <dgm:prSet presAssocID="{4F4E40BF-2958-412F-B1ED-803F8D786436}" presName="rootComposite" presStyleCnt="0"/>
      <dgm:spPr>
        <a:sp3d>
          <a:bevelT w="114300" prst="hardEdge"/>
        </a:sp3d>
      </dgm:spPr>
    </dgm:pt>
    <dgm:pt modelId="{471415F0-ADD4-4AB1-90D7-25E82BA34ACD}" type="pres">
      <dgm:prSet presAssocID="{4F4E40BF-2958-412F-B1ED-803F8D786436}" presName="rootText" presStyleLbl="node1" presStyleIdx="0" presStyleCnt="1" custScaleX="150327" custScaleY="71953"/>
      <dgm:spPr/>
    </dgm:pt>
    <dgm:pt modelId="{AB2200EC-4C9E-4EE8-8782-1499461AD698}" type="pres">
      <dgm:prSet presAssocID="{4F4E40BF-2958-412F-B1ED-803F8D786436}" presName="rootConnector" presStyleLbl="node1" presStyleIdx="0" presStyleCnt="1"/>
      <dgm:spPr/>
    </dgm:pt>
    <dgm:pt modelId="{70AED78D-927A-4EA7-B94D-4DB17B0A163E}" type="pres">
      <dgm:prSet presAssocID="{4F4E40BF-2958-412F-B1ED-803F8D786436}" presName="childShape" presStyleCnt="0"/>
      <dgm:spPr>
        <a:sp3d>
          <a:bevelT w="114300" prst="hardEdge"/>
        </a:sp3d>
      </dgm:spPr>
    </dgm:pt>
    <dgm:pt modelId="{DD004254-4EAB-4E3A-A2C1-08048671F67A}" type="pres">
      <dgm:prSet presAssocID="{B6BB3040-A6EE-4A17-9A36-B66EA7009E74}" presName="Name13" presStyleLbl="parChTrans1D2" presStyleIdx="0" presStyleCnt="3"/>
      <dgm:spPr/>
    </dgm:pt>
    <dgm:pt modelId="{93DE112E-CD38-450D-811E-365DE3BC000D}" type="pres">
      <dgm:prSet presAssocID="{6C30E77D-52ED-45E4-A203-87D849FD30FC}" presName="childText" presStyleLbl="bgAcc1" presStyleIdx="0" presStyleCnt="3" custScaleX="330902" custLinFactNeighborX="24223" custLinFactNeighborY="-3345">
        <dgm:presLayoutVars>
          <dgm:bulletEnabled val="1"/>
        </dgm:presLayoutVars>
      </dgm:prSet>
      <dgm:spPr/>
    </dgm:pt>
    <dgm:pt modelId="{5408DA31-7AD9-4B19-B9C8-972FE492AE71}" type="pres">
      <dgm:prSet presAssocID="{E8374062-B2F9-4B5A-8D6F-20664B77A941}" presName="Name13" presStyleLbl="parChTrans1D2" presStyleIdx="1" presStyleCnt="3"/>
      <dgm:spPr/>
    </dgm:pt>
    <dgm:pt modelId="{2C305E81-5BDD-4B7D-9FEA-C9210B4E3DD5}" type="pres">
      <dgm:prSet presAssocID="{8564AA79-71E6-4B73-962A-194FFF99B4D3}" presName="childText" presStyleLbl="bgAcc1" presStyleIdx="1" presStyleCnt="3" custScaleX="335704" custLinFactNeighborX="21709">
        <dgm:presLayoutVars>
          <dgm:bulletEnabled val="1"/>
        </dgm:presLayoutVars>
      </dgm:prSet>
      <dgm:spPr/>
    </dgm:pt>
    <dgm:pt modelId="{B8330D24-A604-4C28-900B-D25F3C7E21ED}" type="pres">
      <dgm:prSet presAssocID="{DE3B904C-271C-4201-A428-52DE244203A0}" presName="Name13" presStyleLbl="parChTrans1D2" presStyleIdx="2" presStyleCnt="3"/>
      <dgm:spPr/>
    </dgm:pt>
    <dgm:pt modelId="{E4ED8C1E-72F7-4AD3-B21A-9A4DFEA809CA}" type="pres">
      <dgm:prSet presAssocID="{1C9FD97B-D4D4-4573-980A-347B1E024658}" presName="childText" presStyleLbl="bgAcc1" presStyleIdx="2" presStyleCnt="3" custScaleX="344062" custLinFactNeighborX="24398" custLinFactNeighborY="180">
        <dgm:presLayoutVars>
          <dgm:bulletEnabled val="1"/>
        </dgm:presLayoutVars>
      </dgm:prSet>
      <dgm:spPr/>
    </dgm:pt>
  </dgm:ptLst>
  <dgm:cxnLst>
    <dgm:cxn modelId="{6DC8EF02-EBA8-480E-910D-C738AB9C3A27}" type="presOf" srcId="{419002E4-A411-4C9E-9A7A-0D213658A3DF}" destId="{E9049A23-C5C5-40A7-9605-3D610F7659AF}" srcOrd="0" destOrd="0" presId="urn:microsoft.com/office/officeart/2005/8/layout/hierarchy3"/>
    <dgm:cxn modelId="{46E68B09-A9A1-498B-BBAB-D18BB4C1B158}" srcId="{4F4E40BF-2958-412F-B1ED-803F8D786436}" destId="{1C9FD97B-D4D4-4573-980A-347B1E024658}" srcOrd="2" destOrd="0" parTransId="{DE3B904C-271C-4201-A428-52DE244203A0}" sibTransId="{2B68EDD7-A9D3-455B-AA86-CE00F27EF932}"/>
    <dgm:cxn modelId="{0C100F12-3B38-4FBA-B70E-76E791E0BD1F}" type="presOf" srcId="{4F4E40BF-2958-412F-B1ED-803F8D786436}" destId="{AB2200EC-4C9E-4EE8-8782-1499461AD698}" srcOrd="1" destOrd="0" presId="urn:microsoft.com/office/officeart/2005/8/layout/hierarchy3"/>
    <dgm:cxn modelId="{2E095B1E-5B72-4166-92AA-FAC40884DF5B}" type="presOf" srcId="{4F4E40BF-2958-412F-B1ED-803F8D786436}" destId="{471415F0-ADD4-4AB1-90D7-25E82BA34ACD}" srcOrd="0" destOrd="0" presId="urn:microsoft.com/office/officeart/2005/8/layout/hierarchy3"/>
    <dgm:cxn modelId="{5348702A-3B71-49A2-9387-56261D8E9C59}" type="presOf" srcId="{1C9FD97B-D4D4-4573-980A-347B1E024658}" destId="{E4ED8C1E-72F7-4AD3-B21A-9A4DFEA809CA}" srcOrd="0" destOrd="0" presId="urn:microsoft.com/office/officeart/2005/8/layout/hierarchy3"/>
    <dgm:cxn modelId="{2E7C5736-8C88-4451-83CD-0A43DCF10498}" type="presOf" srcId="{E8374062-B2F9-4B5A-8D6F-20664B77A941}" destId="{5408DA31-7AD9-4B19-B9C8-972FE492AE71}" srcOrd="0" destOrd="0" presId="urn:microsoft.com/office/officeart/2005/8/layout/hierarchy3"/>
    <dgm:cxn modelId="{A70A7E4D-C89D-410E-81F6-E66C6E6596AC}" srcId="{4F4E40BF-2958-412F-B1ED-803F8D786436}" destId="{6C30E77D-52ED-45E4-A203-87D849FD30FC}" srcOrd="0" destOrd="0" parTransId="{B6BB3040-A6EE-4A17-9A36-B66EA7009E74}" sibTransId="{BDD7E55D-D818-458E-9A23-BFAF14B1DED6}"/>
    <dgm:cxn modelId="{72AD2A52-7EA9-4AF5-B9D8-398426B12A32}" type="presOf" srcId="{6C30E77D-52ED-45E4-A203-87D849FD30FC}" destId="{93DE112E-CD38-450D-811E-365DE3BC000D}" srcOrd="0" destOrd="0" presId="urn:microsoft.com/office/officeart/2005/8/layout/hierarchy3"/>
    <dgm:cxn modelId="{E3917C53-D211-479C-AF45-2A9D79C942D3}" srcId="{419002E4-A411-4C9E-9A7A-0D213658A3DF}" destId="{4F4E40BF-2958-412F-B1ED-803F8D786436}" srcOrd="0" destOrd="0" parTransId="{3EDBEC04-2F2E-43D7-A681-EB36FCE7ABC7}" sibTransId="{C4167940-49D2-4794-A7B5-C736F56B3313}"/>
    <dgm:cxn modelId="{60707454-A9A2-450B-9A77-4A4F45414A49}" type="presOf" srcId="{DE3B904C-271C-4201-A428-52DE244203A0}" destId="{B8330D24-A604-4C28-900B-D25F3C7E21ED}" srcOrd="0" destOrd="0" presId="urn:microsoft.com/office/officeart/2005/8/layout/hierarchy3"/>
    <dgm:cxn modelId="{7A84EABE-EA90-4B1E-9DF6-02A70119CD0D}" type="presOf" srcId="{B6BB3040-A6EE-4A17-9A36-B66EA7009E74}" destId="{DD004254-4EAB-4E3A-A2C1-08048671F67A}" srcOrd="0" destOrd="0" presId="urn:microsoft.com/office/officeart/2005/8/layout/hierarchy3"/>
    <dgm:cxn modelId="{D4B759C9-5260-4335-B433-96C8865805D6}" srcId="{4F4E40BF-2958-412F-B1ED-803F8D786436}" destId="{8564AA79-71E6-4B73-962A-194FFF99B4D3}" srcOrd="1" destOrd="0" parTransId="{E8374062-B2F9-4B5A-8D6F-20664B77A941}" sibTransId="{3017DE0A-8393-48C4-82DD-730CAE6932AB}"/>
    <dgm:cxn modelId="{506099E6-7BEC-47C9-96CE-4CAE05193104}" type="presOf" srcId="{8564AA79-71E6-4B73-962A-194FFF99B4D3}" destId="{2C305E81-5BDD-4B7D-9FEA-C9210B4E3DD5}" srcOrd="0" destOrd="0" presId="urn:microsoft.com/office/officeart/2005/8/layout/hierarchy3"/>
    <dgm:cxn modelId="{6077EDCC-90C8-4B96-9E61-BCF09D799E8A}" type="presParOf" srcId="{E9049A23-C5C5-40A7-9605-3D610F7659AF}" destId="{DDCDEC21-95FC-4121-9F24-62BDC40CECF0}" srcOrd="0" destOrd="0" presId="urn:microsoft.com/office/officeart/2005/8/layout/hierarchy3"/>
    <dgm:cxn modelId="{0D5C3705-393C-4DDB-887B-6A89718E8D18}" type="presParOf" srcId="{DDCDEC21-95FC-4121-9F24-62BDC40CECF0}" destId="{AC9A6889-BA9C-4C1C-861B-8DE0894B0C63}" srcOrd="0" destOrd="0" presId="urn:microsoft.com/office/officeart/2005/8/layout/hierarchy3"/>
    <dgm:cxn modelId="{6BCC7893-C7B2-4868-ACE7-B5F8959ECBDD}" type="presParOf" srcId="{AC9A6889-BA9C-4C1C-861B-8DE0894B0C63}" destId="{471415F0-ADD4-4AB1-90D7-25E82BA34ACD}" srcOrd="0" destOrd="0" presId="urn:microsoft.com/office/officeart/2005/8/layout/hierarchy3"/>
    <dgm:cxn modelId="{E282D1D9-E9B1-494E-A65F-09B95A1671D7}" type="presParOf" srcId="{AC9A6889-BA9C-4C1C-861B-8DE0894B0C63}" destId="{AB2200EC-4C9E-4EE8-8782-1499461AD698}" srcOrd="1" destOrd="0" presId="urn:microsoft.com/office/officeart/2005/8/layout/hierarchy3"/>
    <dgm:cxn modelId="{BD22EDC1-71EA-4475-B3A1-250F6C908DE2}" type="presParOf" srcId="{DDCDEC21-95FC-4121-9F24-62BDC40CECF0}" destId="{70AED78D-927A-4EA7-B94D-4DB17B0A163E}" srcOrd="1" destOrd="0" presId="urn:microsoft.com/office/officeart/2005/8/layout/hierarchy3"/>
    <dgm:cxn modelId="{BF37E4FA-A4D3-4D79-A553-15E712AACC99}" type="presParOf" srcId="{70AED78D-927A-4EA7-B94D-4DB17B0A163E}" destId="{DD004254-4EAB-4E3A-A2C1-08048671F67A}" srcOrd="0" destOrd="0" presId="urn:microsoft.com/office/officeart/2005/8/layout/hierarchy3"/>
    <dgm:cxn modelId="{91160E1F-4852-46E5-9A65-160330B9AB7C}" type="presParOf" srcId="{70AED78D-927A-4EA7-B94D-4DB17B0A163E}" destId="{93DE112E-CD38-450D-811E-365DE3BC000D}" srcOrd="1" destOrd="0" presId="urn:microsoft.com/office/officeart/2005/8/layout/hierarchy3"/>
    <dgm:cxn modelId="{5D7978C0-E504-4BBA-815F-22CEF12A8111}" type="presParOf" srcId="{70AED78D-927A-4EA7-B94D-4DB17B0A163E}" destId="{5408DA31-7AD9-4B19-B9C8-972FE492AE71}" srcOrd="2" destOrd="0" presId="urn:microsoft.com/office/officeart/2005/8/layout/hierarchy3"/>
    <dgm:cxn modelId="{7327D2EE-0DDC-4C0B-9DE6-C409A8BE4DFD}" type="presParOf" srcId="{70AED78D-927A-4EA7-B94D-4DB17B0A163E}" destId="{2C305E81-5BDD-4B7D-9FEA-C9210B4E3DD5}" srcOrd="3" destOrd="0" presId="urn:microsoft.com/office/officeart/2005/8/layout/hierarchy3"/>
    <dgm:cxn modelId="{0D3F583E-4A21-4372-9EAF-760165332014}" type="presParOf" srcId="{70AED78D-927A-4EA7-B94D-4DB17B0A163E}" destId="{B8330D24-A604-4C28-900B-D25F3C7E21ED}" srcOrd="4" destOrd="0" presId="urn:microsoft.com/office/officeart/2005/8/layout/hierarchy3"/>
    <dgm:cxn modelId="{94B4180C-2E05-46B9-8623-B0E0BCA5F280}" type="presParOf" srcId="{70AED78D-927A-4EA7-B94D-4DB17B0A163E}" destId="{E4ED8C1E-72F7-4AD3-B21A-9A4DFEA809CA}" srcOrd="5" destOrd="0" presId="urn:microsoft.com/office/officeart/2005/8/layout/hierarchy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749FFFD-CB13-AF44-A40F-C44450E7D3CE}" type="doc">
      <dgm:prSet loTypeId="urn:microsoft.com/office/officeart/2005/8/layout/hProcess4" loCatId="" qsTypeId="urn:microsoft.com/office/officeart/2005/8/quickstyle/simple4" qsCatId="simple" csTypeId="urn:microsoft.com/office/officeart/2005/8/colors/accent1_2" csCatId="accent1" phldr="1"/>
      <dgm:spPr>
        <a:scene3d>
          <a:camera prst="isometricOffAxis1Right"/>
          <a:lightRig rig="threePt" dir="t"/>
        </a:scene3d>
      </dgm:spPr>
      <dgm:t>
        <a:bodyPr/>
        <a:lstStyle/>
        <a:p>
          <a:endParaRPr lang="es-ES"/>
        </a:p>
      </dgm:t>
    </dgm:pt>
    <dgm:pt modelId="{C9E5C68D-CFAD-C14A-94DB-2E24772F097C}">
      <dgm:prSet/>
      <dgm:spPr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  <a:effectLst>
          <a:innerShdw blurRad="63500" dist="50800" dir="18900000">
            <a:prstClr val="black">
              <a:alpha val="50000"/>
            </a:prstClr>
          </a:innerShdw>
          <a:softEdge rad="12700"/>
        </a:effectLst>
      </dgm:spPr>
      <dgm:t>
        <a:bodyPr/>
        <a:lstStyle/>
        <a:p>
          <a:pPr rtl="0"/>
          <a:r>
            <a:rPr lang="es-ES_tradnl" dirty="0"/>
            <a:t>Capacitación</a:t>
          </a:r>
        </a:p>
      </dgm:t>
    </dgm:pt>
    <dgm:pt modelId="{A0F7B480-EB97-9D49-8DA8-2372C6C23E43}" type="parTrans" cxnId="{B1E7AD1F-C8A8-404A-8A17-9A892153FE76}">
      <dgm:prSet/>
      <dgm:spPr/>
      <dgm:t>
        <a:bodyPr/>
        <a:lstStyle/>
        <a:p>
          <a:endParaRPr lang="es-ES"/>
        </a:p>
      </dgm:t>
    </dgm:pt>
    <dgm:pt modelId="{BC6F424D-3A75-0741-99C9-5DBDDDBBF876}" type="sibTrans" cxnId="{B1E7AD1F-C8A8-404A-8A17-9A892153FE76}">
      <dgm:prSet/>
      <dgm:spPr>
        <a:solidFill>
          <a:schemeClr val="accent6">
            <a:lumMod val="5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</dgm:spPr>
      <dgm:t>
        <a:bodyPr/>
        <a:lstStyle/>
        <a:p>
          <a:endParaRPr lang="es-ES"/>
        </a:p>
      </dgm:t>
    </dgm:pt>
    <dgm:pt modelId="{15B6A395-08D4-3743-AB40-BAF938D3913E}">
      <dgm:prSet/>
      <dgm:spPr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</dgm:spPr>
      <dgm:t>
        <a:bodyPr/>
        <a:lstStyle/>
        <a:p>
          <a:pPr rtl="0"/>
          <a:r>
            <a:rPr lang="es-ES_tradnl" dirty="0"/>
            <a:t>Evaluación</a:t>
          </a:r>
        </a:p>
      </dgm:t>
    </dgm:pt>
    <dgm:pt modelId="{93308CF5-9697-F243-9305-99C7B52028D5}" type="parTrans" cxnId="{28EC00D6-5D01-114A-B7EC-646F58F7098E}">
      <dgm:prSet/>
      <dgm:spPr/>
      <dgm:t>
        <a:bodyPr/>
        <a:lstStyle/>
        <a:p>
          <a:endParaRPr lang="es-ES"/>
        </a:p>
      </dgm:t>
    </dgm:pt>
    <dgm:pt modelId="{6B032FF6-0564-8644-A57A-80E251D22F95}" type="sibTrans" cxnId="{28EC00D6-5D01-114A-B7EC-646F58F7098E}">
      <dgm:prSet/>
      <dgm:spPr>
        <a:solidFill>
          <a:schemeClr val="accent6">
            <a:lumMod val="5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</dgm:spPr>
      <dgm:t>
        <a:bodyPr/>
        <a:lstStyle/>
        <a:p>
          <a:endParaRPr lang="es-ES"/>
        </a:p>
      </dgm:t>
    </dgm:pt>
    <dgm:pt modelId="{51C59589-5C55-8040-9863-1AE984D34850}">
      <dgm:prSet/>
      <dgm:spPr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</dgm:spPr>
      <dgm:t>
        <a:bodyPr/>
        <a:lstStyle/>
        <a:p>
          <a:pPr rtl="0"/>
          <a:r>
            <a:rPr lang="es-ES_tradnl" dirty="0"/>
            <a:t>Certificación</a:t>
          </a:r>
        </a:p>
      </dgm:t>
    </dgm:pt>
    <dgm:pt modelId="{BBDF330B-958B-F948-8ED7-7874ED7CA86C}" type="parTrans" cxnId="{9C9B476B-28BE-CF41-B88A-F4E6B6401BB7}">
      <dgm:prSet/>
      <dgm:spPr/>
      <dgm:t>
        <a:bodyPr/>
        <a:lstStyle/>
        <a:p>
          <a:endParaRPr lang="es-ES"/>
        </a:p>
      </dgm:t>
    </dgm:pt>
    <dgm:pt modelId="{6A2BCB93-5BF7-B74A-9450-3261211859C2}" type="sibTrans" cxnId="{9C9B476B-28BE-CF41-B88A-F4E6B6401BB7}">
      <dgm:prSet/>
      <dgm:spPr/>
      <dgm:t>
        <a:bodyPr/>
        <a:lstStyle/>
        <a:p>
          <a:endParaRPr lang="es-ES"/>
        </a:p>
      </dgm:t>
    </dgm:pt>
    <dgm:pt modelId="{39343F3F-99AF-EC4E-ABD1-FA5935255251}">
      <dgm:prSet custT="1"/>
      <dgm:spPr>
        <a:solidFill>
          <a:srgbClr val="FDEADA"/>
        </a:solidFill>
        <a:ln>
          <a:solidFill>
            <a:schemeClr val="accent6">
              <a:lumMod val="75000"/>
            </a:schemeClr>
          </a:solidFill>
        </a:ln>
        <a:sp3d>
          <a:bevelT w="139700" prst="cross"/>
        </a:sp3d>
      </dgm:spPr>
      <dgm:t>
        <a:bodyPr/>
        <a:lstStyle/>
        <a:p>
          <a:pPr algn="ctr"/>
          <a:r>
            <a:rPr lang="es-ES" sz="2400" dirty="0"/>
            <a:t>$1,500</a:t>
          </a:r>
        </a:p>
      </dgm:t>
    </dgm:pt>
    <dgm:pt modelId="{A1813A68-DAEF-974D-BD7D-B14DB65F37B9}" type="parTrans" cxnId="{234E3925-FD04-2A43-AA3C-7C087020C7A8}">
      <dgm:prSet/>
      <dgm:spPr/>
      <dgm:t>
        <a:bodyPr/>
        <a:lstStyle/>
        <a:p>
          <a:endParaRPr lang="es-ES"/>
        </a:p>
      </dgm:t>
    </dgm:pt>
    <dgm:pt modelId="{2CE8EF79-6F92-CE4D-B4A7-EB9619C5521E}" type="sibTrans" cxnId="{234E3925-FD04-2A43-AA3C-7C087020C7A8}">
      <dgm:prSet/>
      <dgm:spPr/>
      <dgm:t>
        <a:bodyPr/>
        <a:lstStyle/>
        <a:p>
          <a:endParaRPr lang="es-ES"/>
        </a:p>
      </dgm:t>
    </dgm:pt>
    <dgm:pt modelId="{871FE3AE-99B8-E744-8EEC-D7F5E4BE9F99}">
      <dgm:prSet custT="1"/>
      <dgm:spPr>
        <a:solidFill>
          <a:srgbClr val="FDEADA"/>
        </a:solidFill>
        <a:ln>
          <a:solidFill>
            <a:schemeClr val="accent6">
              <a:lumMod val="75000"/>
            </a:schemeClr>
          </a:solidFill>
        </a:ln>
        <a:effectLst>
          <a:softEdge rad="12700"/>
        </a:effectLst>
        <a:sp3d>
          <a:bevelT w="139700" prst="cross"/>
        </a:sp3d>
      </dgm:spPr>
      <dgm:t>
        <a:bodyPr/>
        <a:lstStyle/>
        <a:p>
          <a:pPr algn="ctr"/>
          <a:r>
            <a:rPr lang="es-ES" sz="2400" dirty="0"/>
            <a:t>$770</a:t>
          </a:r>
        </a:p>
      </dgm:t>
    </dgm:pt>
    <dgm:pt modelId="{C949227E-FD6A-4D45-A795-7A125B80AE7F}" type="parTrans" cxnId="{C6C83C4E-7AB8-F140-969E-18C2F639E8F5}">
      <dgm:prSet/>
      <dgm:spPr/>
      <dgm:t>
        <a:bodyPr/>
        <a:lstStyle/>
        <a:p>
          <a:endParaRPr lang="es-ES"/>
        </a:p>
      </dgm:t>
    </dgm:pt>
    <dgm:pt modelId="{CD25FE23-5F1F-D843-BA51-C5637E67009E}" type="sibTrans" cxnId="{C6C83C4E-7AB8-F140-969E-18C2F639E8F5}">
      <dgm:prSet/>
      <dgm:spPr/>
      <dgm:t>
        <a:bodyPr/>
        <a:lstStyle/>
        <a:p>
          <a:endParaRPr lang="es-ES"/>
        </a:p>
      </dgm:t>
    </dgm:pt>
    <dgm:pt modelId="{EACD5DE2-0A8F-594B-8F5B-71D362C4C228}">
      <dgm:prSet/>
      <dgm:spPr>
        <a:solidFill>
          <a:srgbClr val="FDEADA"/>
        </a:solidFill>
        <a:ln>
          <a:solidFill>
            <a:schemeClr val="accent6">
              <a:lumMod val="75000"/>
            </a:schemeClr>
          </a:solidFill>
        </a:ln>
        <a:effectLst>
          <a:softEdge rad="12700"/>
        </a:effectLst>
        <a:sp3d>
          <a:bevelT w="139700" prst="cross"/>
        </a:sp3d>
      </dgm:spPr>
      <dgm:t>
        <a:bodyPr/>
        <a:lstStyle/>
        <a:p>
          <a:pPr algn="l"/>
          <a:endParaRPr lang="es-ES" sz="4000" dirty="0"/>
        </a:p>
      </dgm:t>
    </dgm:pt>
    <dgm:pt modelId="{30E79B82-995C-F644-A491-83944E601FAB}" type="parTrans" cxnId="{9A4EF4A4-F921-D448-964B-5594F49CA640}">
      <dgm:prSet/>
      <dgm:spPr/>
      <dgm:t>
        <a:bodyPr/>
        <a:lstStyle/>
        <a:p>
          <a:endParaRPr lang="es-ES"/>
        </a:p>
      </dgm:t>
    </dgm:pt>
    <dgm:pt modelId="{A0211EE5-47B9-6441-999E-8134BC5AA7E7}" type="sibTrans" cxnId="{9A4EF4A4-F921-D448-964B-5594F49CA640}">
      <dgm:prSet/>
      <dgm:spPr/>
      <dgm:t>
        <a:bodyPr/>
        <a:lstStyle/>
        <a:p>
          <a:endParaRPr lang="es-ES"/>
        </a:p>
      </dgm:t>
    </dgm:pt>
    <dgm:pt modelId="{BD7A4B1E-EE36-9D40-A151-C8C75287BB0D}">
      <dgm:prSet custT="1"/>
      <dgm:spPr>
        <a:solidFill>
          <a:srgbClr val="FDEADA"/>
        </a:solidFill>
        <a:ln>
          <a:solidFill>
            <a:schemeClr val="accent6">
              <a:lumMod val="75000"/>
            </a:schemeClr>
          </a:solidFill>
        </a:ln>
        <a:effectLst>
          <a:softEdge rad="12700"/>
        </a:effectLst>
        <a:sp3d>
          <a:bevelT w="139700" prst="cross"/>
        </a:sp3d>
      </dgm:spPr>
      <dgm:t>
        <a:bodyPr/>
        <a:lstStyle/>
        <a:p>
          <a:pPr algn="ctr"/>
          <a:endParaRPr lang="es-ES" sz="2400" dirty="0"/>
        </a:p>
      </dgm:t>
    </dgm:pt>
    <dgm:pt modelId="{645CE9C9-4CAC-874B-BB0F-97B61BC14C65}" type="parTrans" cxnId="{41E2F022-1922-5A42-A809-D0A99B5BD04E}">
      <dgm:prSet/>
      <dgm:spPr/>
      <dgm:t>
        <a:bodyPr/>
        <a:lstStyle/>
        <a:p>
          <a:endParaRPr lang="es-ES"/>
        </a:p>
      </dgm:t>
    </dgm:pt>
    <dgm:pt modelId="{DD4AE669-C7DF-EF4A-884F-4801FDAA83CF}" type="sibTrans" cxnId="{41E2F022-1922-5A42-A809-D0A99B5BD04E}">
      <dgm:prSet/>
      <dgm:spPr/>
      <dgm:t>
        <a:bodyPr/>
        <a:lstStyle/>
        <a:p>
          <a:endParaRPr lang="es-ES"/>
        </a:p>
      </dgm:t>
    </dgm:pt>
    <dgm:pt modelId="{9EDB1D61-E16D-45D9-ADB5-212659C07AFE}">
      <dgm:prSet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>
              <a:lumMod val="75000"/>
            </a:schemeClr>
          </a:solidFill>
        </a:ln>
        <a:sp3d>
          <a:bevelT w="139700" prst="cross"/>
        </a:sp3d>
      </dgm:spPr>
      <dgm:t>
        <a:bodyPr/>
        <a:lstStyle/>
        <a:p>
          <a:pPr algn="ctr"/>
          <a:endParaRPr lang="es-ES" sz="2400" dirty="0"/>
        </a:p>
      </dgm:t>
    </dgm:pt>
    <dgm:pt modelId="{F915BCD9-8CB8-410A-8557-D0445724AB20}" type="sibTrans" cxnId="{4D4A5E9F-E11A-44C8-A321-CC4288CB508C}">
      <dgm:prSet/>
      <dgm:spPr/>
      <dgm:t>
        <a:bodyPr/>
        <a:lstStyle/>
        <a:p>
          <a:endParaRPr lang="es-MX"/>
        </a:p>
      </dgm:t>
    </dgm:pt>
    <dgm:pt modelId="{A8CF19F8-EE5A-453C-8806-CCB76428B0B0}" type="parTrans" cxnId="{4D4A5E9F-E11A-44C8-A321-CC4288CB508C}">
      <dgm:prSet/>
      <dgm:spPr/>
      <dgm:t>
        <a:bodyPr/>
        <a:lstStyle/>
        <a:p>
          <a:endParaRPr lang="es-MX"/>
        </a:p>
      </dgm:t>
    </dgm:pt>
    <dgm:pt modelId="{98B50B13-00AC-D74B-AEEB-1CEC5D49E9BA}">
      <dgm:prSet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>
              <a:lumMod val="75000"/>
            </a:schemeClr>
          </a:solidFill>
        </a:ln>
        <a:sp3d>
          <a:bevelT w="139700" prst="cross"/>
        </a:sp3d>
      </dgm:spPr>
      <dgm:t>
        <a:bodyPr/>
        <a:lstStyle/>
        <a:p>
          <a:pPr algn="ctr">
            <a:buNone/>
          </a:pPr>
          <a:r>
            <a:rPr lang="es-ES" sz="2400" dirty="0"/>
            <a:t> </a:t>
          </a:r>
        </a:p>
      </dgm:t>
    </dgm:pt>
    <dgm:pt modelId="{EFEF0669-57E6-314E-AD44-40B98EDA6967}" type="parTrans" cxnId="{2963299D-D195-F44F-86E1-604D0E0CB43B}">
      <dgm:prSet/>
      <dgm:spPr/>
      <dgm:t>
        <a:bodyPr/>
        <a:lstStyle/>
        <a:p>
          <a:endParaRPr lang="es-MX"/>
        </a:p>
      </dgm:t>
    </dgm:pt>
    <dgm:pt modelId="{5759650E-F424-E042-9919-DAA99DD06A44}" type="sibTrans" cxnId="{2963299D-D195-F44F-86E1-604D0E0CB43B}">
      <dgm:prSet/>
      <dgm:spPr/>
      <dgm:t>
        <a:bodyPr/>
        <a:lstStyle/>
        <a:p>
          <a:endParaRPr lang="es-MX"/>
        </a:p>
      </dgm:t>
    </dgm:pt>
    <dgm:pt modelId="{FDE9EDDF-0582-DA4B-BD07-BC50E7FED563}">
      <dgm:prSet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>
              <a:lumMod val="75000"/>
            </a:schemeClr>
          </a:solidFill>
        </a:ln>
        <a:sp3d>
          <a:bevelT w="139700" prst="cross"/>
        </a:sp3d>
      </dgm:spPr>
      <dgm:t>
        <a:bodyPr/>
        <a:lstStyle/>
        <a:p>
          <a:pPr algn="ctr"/>
          <a:r>
            <a:rPr lang="es-ES" sz="2400" dirty="0"/>
            <a:t>$1,700</a:t>
          </a:r>
        </a:p>
      </dgm:t>
    </dgm:pt>
    <dgm:pt modelId="{43BC9B31-8204-334A-9D48-F90882630365}" type="sibTrans" cxnId="{F7189E78-FEED-5843-89E3-A654EE647F2A}">
      <dgm:prSet/>
      <dgm:spPr/>
      <dgm:t>
        <a:bodyPr/>
        <a:lstStyle/>
        <a:p>
          <a:endParaRPr lang="es-ES"/>
        </a:p>
      </dgm:t>
    </dgm:pt>
    <dgm:pt modelId="{F560A5C7-C994-B842-A876-FEC3B86D266B}" type="parTrans" cxnId="{F7189E78-FEED-5843-89E3-A654EE647F2A}">
      <dgm:prSet/>
      <dgm:spPr/>
      <dgm:t>
        <a:bodyPr/>
        <a:lstStyle/>
        <a:p>
          <a:endParaRPr lang="es-ES"/>
        </a:p>
      </dgm:t>
    </dgm:pt>
    <dgm:pt modelId="{7315A426-E60B-7142-9CFF-78F930792527}" type="pres">
      <dgm:prSet presAssocID="{5749FFFD-CB13-AF44-A40F-C44450E7D3CE}" presName="Name0" presStyleCnt="0">
        <dgm:presLayoutVars>
          <dgm:dir/>
          <dgm:animLvl val="lvl"/>
          <dgm:resizeHandles val="exact"/>
        </dgm:presLayoutVars>
      </dgm:prSet>
      <dgm:spPr/>
    </dgm:pt>
    <dgm:pt modelId="{73B98BE0-1898-894E-A8E6-8406467819AC}" type="pres">
      <dgm:prSet presAssocID="{5749FFFD-CB13-AF44-A40F-C44450E7D3CE}" presName="tSp" presStyleCnt="0"/>
      <dgm:spPr/>
    </dgm:pt>
    <dgm:pt modelId="{D88528B3-7C51-7443-B61A-FBD1B103F634}" type="pres">
      <dgm:prSet presAssocID="{5749FFFD-CB13-AF44-A40F-C44450E7D3CE}" presName="bSp" presStyleCnt="0"/>
      <dgm:spPr/>
    </dgm:pt>
    <dgm:pt modelId="{342B8FB0-D93F-0544-B6C9-C2CF6AD12DA7}" type="pres">
      <dgm:prSet presAssocID="{5749FFFD-CB13-AF44-A40F-C44450E7D3CE}" presName="process" presStyleCnt="0"/>
      <dgm:spPr/>
    </dgm:pt>
    <dgm:pt modelId="{B92EF915-BB3C-F641-9551-2C417BB33657}" type="pres">
      <dgm:prSet presAssocID="{C9E5C68D-CFAD-C14A-94DB-2E24772F097C}" presName="composite1" presStyleCnt="0"/>
      <dgm:spPr/>
    </dgm:pt>
    <dgm:pt modelId="{81D637B0-A142-8546-AE76-75DA4B0732CF}" type="pres">
      <dgm:prSet presAssocID="{C9E5C68D-CFAD-C14A-94DB-2E24772F097C}" presName="dummyNode1" presStyleLbl="node1" presStyleIdx="0" presStyleCnt="3"/>
      <dgm:spPr/>
    </dgm:pt>
    <dgm:pt modelId="{E3145797-E434-774C-98A1-92BDD77AD26F}" type="pres">
      <dgm:prSet presAssocID="{C9E5C68D-CFAD-C14A-94DB-2E24772F097C}" presName="childNode1" presStyleLbl="bgAcc1" presStyleIdx="0" presStyleCnt="3" custLinFactNeighborX="6793" custLinFactNeighborY="921">
        <dgm:presLayoutVars>
          <dgm:bulletEnabled val="1"/>
        </dgm:presLayoutVars>
      </dgm:prSet>
      <dgm:spPr/>
    </dgm:pt>
    <dgm:pt modelId="{09604F5A-D655-7842-9CFF-72703F8D8D93}" type="pres">
      <dgm:prSet presAssocID="{C9E5C68D-CFAD-C14A-94DB-2E24772F097C}" presName="childNode1tx" presStyleLbl="bgAcc1" presStyleIdx="0" presStyleCnt="3">
        <dgm:presLayoutVars>
          <dgm:bulletEnabled val="1"/>
        </dgm:presLayoutVars>
      </dgm:prSet>
      <dgm:spPr/>
    </dgm:pt>
    <dgm:pt modelId="{BA3A3CFE-E7CB-934A-A469-73E6E5A7DD9E}" type="pres">
      <dgm:prSet presAssocID="{C9E5C68D-CFAD-C14A-94DB-2E24772F097C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4155C138-219E-8441-B2C8-3D4B18F0D715}" type="pres">
      <dgm:prSet presAssocID="{C9E5C68D-CFAD-C14A-94DB-2E24772F097C}" presName="connSite1" presStyleCnt="0"/>
      <dgm:spPr/>
    </dgm:pt>
    <dgm:pt modelId="{E04BFF84-C252-6746-B421-2657B137A9E1}" type="pres">
      <dgm:prSet presAssocID="{BC6F424D-3A75-0741-99C9-5DBDDDBBF876}" presName="Name9" presStyleLbl="sibTrans2D1" presStyleIdx="0" presStyleCnt="2" custLinFactNeighborX="5480" custLinFactNeighborY="2031"/>
      <dgm:spPr/>
    </dgm:pt>
    <dgm:pt modelId="{C5025F2F-ADB5-874D-9508-D537CEB9E8F7}" type="pres">
      <dgm:prSet presAssocID="{15B6A395-08D4-3743-AB40-BAF938D3913E}" presName="composite2" presStyleCnt="0"/>
      <dgm:spPr/>
    </dgm:pt>
    <dgm:pt modelId="{0150A9AF-273B-204B-B2C9-8A36F18113E1}" type="pres">
      <dgm:prSet presAssocID="{15B6A395-08D4-3743-AB40-BAF938D3913E}" presName="dummyNode2" presStyleLbl="node1" presStyleIdx="0" presStyleCnt="3"/>
      <dgm:spPr/>
    </dgm:pt>
    <dgm:pt modelId="{05781878-5629-2545-8263-29A67CAAAC21}" type="pres">
      <dgm:prSet presAssocID="{15B6A395-08D4-3743-AB40-BAF938D3913E}" presName="childNode2" presStyleLbl="bgAcc1" presStyleIdx="1" presStyleCnt="3">
        <dgm:presLayoutVars>
          <dgm:bulletEnabled val="1"/>
        </dgm:presLayoutVars>
      </dgm:prSet>
      <dgm:spPr/>
    </dgm:pt>
    <dgm:pt modelId="{918FF71C-FB9C-9743-BCCD-9997F38AC060}" type="pres">
      <dgm:prSet presAssocID="{15B6A395-08D4-3743-AB40-BAF938D3913E}" presName="childNode2tx" presStyleLbl="bgAcc1" presStyleIdx="1" presStyleCnt="3">
        <dgm:presLayoutVars>
          <dgm:bulletEnabled val="1"/>
        </dgm:presLayoutVars>
      </dgm:prSet>
      <dgm:spPr/>
    </dgm:pt>
    <dgm:pt modelId="{1831CE67-FA1D-B14A-B9C1-265B5090A90F}" type="pres">
      <dgm:prSet presAssocID="{15B6A395-08D4-3743-AB40-BAF938D3913E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15077009-D584-9043-847D-EB95D260EF52}" type="pres">
      <dgm:prSet presAssocID="{15B6A395-08D4-3743-AB40-BAF938D3913E}" presName="connSite2" presStyleCnt="0"/>
      <dgm:spPr/>
    </dgm:pt>
    <dgm:pt modelId="{7035698D-9196-E342-8888-37FC0B876106}" type="pres">
      <dgm:prSet presAssocID="{6B032FF6-0564-8644-A57A-80E251D22F95}" presName="Name18" presStyleLbl="sibTrans2D1" presStyleIdx="1" presStyleCnt="2" custLinFactNeighborX="6030" custLinFactNeighborY="-1891"/>
      <dgm:spPr/>
    </dgm:pt>
    <dgm:pt modelId="{BBB97C8D-56FA-BA4E-BF0F-CB8D3CC8D5D2}" type="pres">
      <dgm:prSet presAssocID="{51C59589-5C55-8040-9863-1AE984D34850}" presName="composite1" presStyleCnt="0"/>
      <dgm:spPr/>
    </dgm:pt>
    <dgm:pt modelId="{3C7DE6E4-6B93-3846-BAEB-1497D0A2C623}" type="pres">
      <dgm:prSet presAssocID="{51C59589-5C55-8040-9863-1AE984D34850}" presName="dummyNode1" presStyleLbl="node1" presStyleIdx="1" presStyleCnt="3"/>
      <dgm:spPr/>
    </dgm:pt>
    <dgm:pt modelId="{08E4EAF2-868D-6F46-93F4-F39BE7721E71}" type="pres">
      <dgm:prSet presAssocID="{51C59589-5C55-8040-9863-1AE984D34850}" presName="childNode1" presStyleLbl="bgAcc1" presStyleIdx="2" presStyleCnt="3" custLinFactNeighborX="-6057" custLinFactNeighborY="921">
        <dgm:presLayoutVars>
          <dgm:bulletEnabled val="1"/>
        </dgm:presLayoutVars>
      </dgm:prSet>
      <dgm:spPr/>
    </dgm:pt>
    <dgm:pt modelId="{869FA54F-A161-6749-918A-F55B5F2A7EEE}" type="pres">
      <dgm:prSet presAssocID="{51C59589-5C55-8040-9863-1AE984D34850}" presName="childNode1tx" presStyleLbl="bgAcc1" presStyleIdx="2" presStyleCnt="3">
        <dgm:presLayoutVars>
          <dgm:bulletEnabled val="1"/>
        </dgm:presLayoutVars>
      </dgm:prSet>
      <dgm:spPr/>
    </dgm:pt>
    <dgm:pt modelId="{E0132A52-2581-A749-9B0D-D24E746CE1A4}" type="pres">
      <dgm:prSet presAssocID="{51C59589-5C55-8040-9863-1AE984D34850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433B9DB9-1ACB-9F4E-B2DD-E00D7DC2D1C1}" type="pres">
      <dgm:prSet presAssocID="{51C59589-5C55-8040-9863-1AE984D34850}" presName="connSite1" presStyleCnt="0"/>
      <dgm:spPr/>
    </dgm:pt>
  </dgm:ptLst>
  <dgm:cxnLst>
    <dgm:cxn modelId="{1796CB02-9C47-43B2-89EE-FA63F276C022}" type="presOf" srcId="{EACD5DE2-0A8F-594B-8F5B-71D362C4C228}" destId="{08E4EAF2-868D-6F46-93F4-F39BE7721E71}" srcOrd="0" destOrd="2" presId="urn:microsoft.com/office/officeart/2005/8/layout/hProcess4"/>
    <dgm:cxn modelId="{4265990B-6ACC-4997-B901-A9CD55789735}" type="presOf" srcId="{39343F3F-99AF-EC4E-ABD1-FA5935255251}" destId="{05781878-5629-2545-8263-29A67CAAAC21}" srcOrd="0" destOrd="0" presId="urn:microsoft.com/office/officeart/2005/8/layout/hProcess4"/>
    <dgm:cxn modelId="{B1E7AD1F-C8A8-404A-8A17-9A892153FE76}" srcId="{5749FFFD-CB13-AF44-A40F-C44450E7D3CE}" destId="{C9E5C68D-CFAD-C14A-94DB-2E24772F097C}" srcOrd="0" destOrd="0" parTransId="{A0F7B480-EB97-9D49-8DA8-2372C6C23E43}" sibTransId="{BC6F424D-3A75-0741-99C9-5DBDDDBBF876}"/>
    <dgm:cxn modelId="{41E2F022-1922-5A42-A809-D0A99B5BD04E}" srcId="{51C59589-5C55-8040-9863-1AE984D34850}" destId="{BD7A4B1E-EE36-9D40-A151-C8C75287BB0D}" srcOrd="0" destOrd="0" parTransId="{645CE9C9-4CAC-874B-BB0F-97B61BC14C65}" sibTransId="{DD4AE669-C7DF-EF4A-884F-4801FDAA83CF}"/>
    <dgm:cxn modelId="{234E3925-FD04-2A43-AA3C-7C087020C7A8}" srcId="{15B6A395-08D4-3743-AB40-BAF938D3913E}" destId="{39343F3F-99AF-EC4E-ABD1-FA5935255251}" srcOrd="0" destOrd="0" parTransId="{A1813A68-DAEF-974D-BD7D-B14DB65F37B9}" sibTransId="{2CE8EF79-6F92-CE4D-B4A7-EB9619C5521E}"/>
    <dgm:cxn modelId="{0547182B-E2EC-4308-86F2-4C1AFE551592}" type="presOf" srcId="{BC6F424D-3A75-0741-99C9-5DBDDDBBF876}" destId="{E04BFF84-C252-6746-B421-2657B137A9E1}" srcOrd="0" destOrd="0" presId="urn:microsoft.com/office/officeart/2005/8/layout/hProcess4"/>
    <dgm:cxn modelId="{C25CE83B-02DB-4D03-A0ED-A697394F4746}" type="presOf" srcId="{51C59589-5C55-8040-9863-1AE984D34850}" destId="{E0132A52-2581-A749-9B0D-D24E746CE1A4}" srcOrd="0" destOrd="0" presId="urn:microsoft.com/office/officeart/2005/8/layout/hProcess4"/>
    <dgm:cxn modelId="{4DB74B63-8725-4B62-B43E-300D1D9A10E6}" type="presOf" srcId="{871FE3AE-99B8-E744-8EEC-D7F5E4BE9F99}" destId="{08E4EAF2-868D-6F46-93F4-F39BE7721E71}" srcOrd="0" destOrd="1" presId="urn:microsoft.com/office/officeart/2005/8/layout/hProcess4"/>
    <dgm:cxn modelId="{DFA52A6A-5F6D-4457-AC70-2E32AFD040E7}" type="presOf" srcId="{FDE9EDDF-0582-DA4B-BD07-BC50E7FED563}" destId="{09604F5A-D655-7842-9CFF-72703F8D8D93}" srcOrd="1" destOrd="1" presId="urn:microsoft.com/office/officeart/2005/8/layout/hProcess4"/>
    <dgm:cxn modelId="{22187D4A-3146-4A9D-8A93-0544AD72B615}" type="presOf" srcId="{5749FFFD-CB13-AF44-A40F-C44450E7D3CE}" destId="{7315A426-E60B-7142-9CFF-78F930792527}" srcOrd="0" destOrd="0" presId="urn:microsoft.com/office/officeart/2005/8/layout/hProcess4"/>
    <dgm:cxn modelId="{9C9B476B-28BE-CF41-B88A-F4E6B6401BB7}" srcId="{5749FFFD-CB13-AF44-A40F-C44450E7D3CE}" destId="{51C59589-5C55-8040-9863-1AE984D34850}" srcOrd="2" destOrd="0" parTransId="{BBDF330B-958B-F948-8ED7-7874ED7CA86C}" sibTransId="{6A2BCB93-5BF7-B74A-9450-3261211859C2}"/>
    <dgm:cxn modelId="{C6C83C4E-7AB8-F140-969E-18C2F639E8F5}" srcId="{51C59589-5C55-8040-9863-1AE984D34850}" destId="{871FE3AE-99B8-E744-8EEC-D7F5E4BE9F99}" srcOrd="1" destOrd="0" parTransId="{C949227E-FD6A-4D45-A795-7A125B80AE7F}" sibTransId="{CD25FE23-5F1F-D843-BA51-C5637E67009E}"/>
    <dgm:cxn modelId="{CDDCA550-E2AB-4394-9C1F-FC223866CBDA}" type="presOf" srcId="{6B032FF6-0564-8644-A57A-80E251D22F95}" destId="{7035698D-9196-E342-8888-37FC0B876106}" srcOrd="0" destOrd="0" presId="urn:microsoft.com/office/officeart/2005/8/layout/hProcess4"/>
    <dgm:cxn modelId="{F7189E78-FEED-5843-89E3-A654EE647F2A}" srcId="{C9E5C68D-CFAD-C14A-94DB-2E24772F097C}" destId="{FDE9EDDF-0582-DA4B-BD07-BC50E7FED563}" srcOrd="1" destOrd="0" parTransId="{F560A5C7-C994-B842-A876-FEC3B86D266B}" sibTransId="{43BC9B31-8204-334A-9D48-F90882630365}"/>
    <dgm:cxn modelId="{864E5C86-0E59-9947-9850-149A41533DD7}" type="presOf" srcId="{98B50B13-00AC-D74B-AEEB-1CEC5D49E9BA}" destId="{E3145797-E434-774C-98A1-92BDD77AD26F}" srcOrd="0" destOrd="2" presId="urn:microsoft.com/office/officeart/2005/8/layout/hProcess4"/>
    <dgm:cxn modelId="{6E068399-423B-4B41-AFA0-00803B891ABD}" type="presOf" srcId="{9EDB1D61-E16D-45D9-ADB5-212659C07AFE}" destId="{09604F5A-D655-7842-9CFF-72703F8D8D93}" srcOrd="1" destOrd="0" presId="urn:microsoft.com/office/officeart/2005/8/layout/hProcess4"/>
    <dgm:cxn modelId="{2963299D-D195-F44F-86E1-604D0E0CB43B}" srcId="{C9E5C68D-CFAD-C14A-94DB-2E24772F097C}" destId="{98B50B13-00AC-D74B-AEEB-1CEC5D49E9BA}" srcOrd="2" destOrd="0" parTransId="{EFEF0669-57E6-314E-AD44-40B98EDA6967}" sibTransId="{5759650E-F424-E042-9919-DAA99DD06A44}"/>
    <dgm:cxn modelId="{B3BBA59D-00D7-4DE7-ACA4-C2542E3182FB}" type="presOf" srcId="{FDE9EDDF-0582-DA4B-BD07-BC50E7FED563}" destId="{E3145797-E434-774C-98A1-92BDD77AD26F}" srcOrd="0" destOrd="1" presId="urn:microsoft.com/office/officeart/2005/8/layout/hProcess4"/>
    <dgm:cxn modelId="{4D4A5E9F-E11A-44C8-A321-CC4288CB508C}" srcId="{C9E5C68D-CFAD-C14A-94DB-2E24772F097C}" destId="{9EDB1D61-E16D-45D9-ADB5-212659C07AFE}" srcOrd="0" destOrd="0" parTransId="{A8CF19F8-EE5A-453C-8806-CCB76428B0B0}" sibTransId="{F915BCD9-8CB8-410A-8557-D0445724AB20}"/>
    <dgm:cxn modelId="{CEF350A3-1D5E-436E-A73D-48C3F325B9CD}" type="presOf" srcId="{EACD5DE2-0A8F-594B-8F5B-71D362C4C228}" destId="{869FA54F-A161-6749-918A-F55B5F2A7EEE}" srcOrd="1" destOrd="2" presId="urn:microsoft.com/office/officeart/2005/8/layout/hProcess4"/>
    <dgm:cxn modelId="{9A4EF4A4-F921-D448-964B-5594F49CA640}" srcId="{51C59589-5C55-8040-9863-1AE984D34850}" destId="{EACD5DE2-0A8F-594B-8F5B-71D362C4C228}" srcOrd="2" destOrd="0" parTransId="{30E79B82-995C-F644-A491-83944E601FAB}" sibTransId="{A0211EE5-47B9-6441-999E-8134BC5AA7E7}"/>
    <dgm:cxn modelId="{8B9870AE-400E-400F-9530-589AB2A69CF8}" type="presOf" srcId="{871FE3AE-99B8-E744-8EEC-D7F5E4BE9F99}" destId="{869FA54F-A161-6749-918A-F55B5F2A7EEE}" srcOrd="1" destOrd="1" presId="urn:microsoft.com/office/officeart/2005/8/layout/hProcess4"/>
    <dgm:cxn modelId="{2EFE64C6-F621-8D43-A636-2D375657C528}" type="presOf" srcId="{98B50B13-00AC-D74B-AEEB-1CEC5D49E9BA}" destId="{09604F5A-D655-7842-9CFF-72703F8D8D93}" srcOrd="1" destOrd="2" presId="urn:microsoft.com/office/officeart/2005/8/layout/hProcess4"/>
    <dgm:cxn modelId="{41DE54CE-3218-4EB7-B4FA-3DF8F9575802}" type="presOf" srcId="{39343F3F-99AF-EC4E-ABD1-FA5935255251}" destId="{918FF71C-FB9C-9743-BCCD-9997F38AC060}" srcOrd="1" destOrd="0" presId="urn:microsoft.com/office/officeart/2005/8/layout/hProcess4"/>
    <dgm:cxn modelId="{28EC00D6-5D01-114A-B7EC-646F58F7098E}" srcId="{5749FFFD-CB13-AF44-A40F-C44450E7D3CE}" destId="{15B6A395-08D4-3743-AB40-BAF938D3913E}" srcOrd="1" destOrd="0" parTransId="{93308CF5-9697-F243-9305-99C7B52028D5}" sibTransId="{6B032FF6-0564-8644-A57A-80E251D22F95}"/>
    <dgm:cxn modelId="{BF0554D9-7BDA-449B-83E5-D59146251626}" type="presOf" srcId="{BD7A4B1E-EE36-9D40-A151-C8C75287BB0D}" destId="{869FA54F-A161-6749-918A-F55B5F2A7EEE}" srcOrd="1" destOrd="0" presId="urn:microsoft.com/office/officeart/2005/8/layout/hProcess4"/>
    <dgm:cxn modelId="{E0ECE9DB-B890-4A9E-94A2-688AD4206532}" type="presOf" srcId="{BD7A4B1E-EE36-9D40-A151-C8C75287BB0D}" destId="{08E4EAF2-868D-6F46-93F4-F39BE7721E71}" srcOrd="0" destOrd="0" presId="urn:microsoft.com/office/officeart/2005/8/layout/hProcess4"/>
    <dgm:cxn modelId="{805817DD-AA86-4B1C-8616-63D8186B6CDF}" type="presOf" srcId="{C9E5C68D-CFAD-C14A-94DB-2E24772F097C}" destId="{BA3A3CFE-E7CB-934A-A469-73E6E5A7DD9E}" srcOrd="0" destOrd="0" presId="urn:microsoft.com/office/officeart/2005/8/layout/hProcess4"/>
    <dgm:cxn modelId="{54E96AE5-966A-492E-B2EE-0C801CFD1674}" type="presOf" srcId="{9EDB1D61-E16D-45D9-ADB5-212659C07AFE}" destId="{E3145797-E434-774C-98A1-92BDD77AD26F}" srcOrd="0" destOrd="0" presId="urn:microsoft.com/office/officeart/2005/8/layout/hProcess4"/>
    <dgm:cxn modelId="{193006F3-82DD-4012-B1EC-9EF8392C35D9}" type="presOf" srcId="{15B6A395-08D4-3743-AB40-BAF938D3913E}" destId="{1831CE67-FA1D-B14A-B9C1-265B5090A90F}" srcOrd="0" destOrd="0" presId="urn:microsoft.com/office/officeart/2005/8/layout/hProcess4"/>
    <dgm:cxn modelId="{96F811A6-35AD-419A-98DB-A4B07E33F41F}" type="presParOf" srcId="{7315A426-E60B-7142-9CFF-78F930792527}" destId="{73B98BE0-1898-894E-A8E6-8406467819AC}" srcOrd="0" destOrd="0" presId="urn:microsoft.com/office/officeart/2005/8/layout/hProcess4"/>
    <dgm:cxn modelId="{8D8EA306-F8C0-4CCF-BAFC-1AD192B5E8A6}" type="presParOf" srcId="{7315A426-E60B-7142-9CFF-78F930792527}" destId="{D88528B3-7C51-7443-B61A-FBD1B103F634}" srcOrd="1" destOrd="0" presId="urn:microsoft.com/office/officeart/2005/8/layout/hProcess4"/>
    <dgm:cxn modelId="{EB935B72-BA62-4074-A6E9-E60970D6F4A1}" type="presParOf" srcId="{7315A426-E60B-7142-9CFF-78F930792527}" destId="{342B8FB0-D93F-0544-B6C9-C2CF6AD12DA7}" srcOrd="2" destOrd="0" presId="urn:microsoft.com/office/officeart/2005/8/layout/hProcess4"/>
    <dgm:cxn modelId="{DD0DF89B-B5F7-4821-ADB8-6AC8A0510CF4}" type="presParOf" srcId="{342B8FB0-D93F-0544-B6C9-C2CF6AD12DA7}" destId="{B92EF915-BB3C-F641-9551-2C417BB33657}" srcOrd="0" destOrd="0" presId="urn:microsoft.com/office/officeart/2005/8/layout/hProcess4"/>
    <dgm:cxn modelId="{1DBD3CE0-71F6-45EC-B78C-5841353C3783}" type="presParOf" srcId="{B92EF915-BB3C-F641-9551-2C417BB33657}" destId="{81D637B0-A142-8546-AE76-75DA4B0732CF}" srcOrd="0" destOrd="0" presId="urn:microsoft.com/office/officeart/2005/8/layout/hProcess4"/>
    <dgm:cxn modelId="{5A2571BD-14FC-4F4A-932A-50596932BF4E}" type="presParOf" srcId="{B92EF915-BB3C-F641-9551-2C417BB33657}" destId="{E3145797-E434-774C-98A1-92BDD77AD26F}" srcOrd="1" destOrd="0" presId="urn:microsoft.com/office/officeart/2005/8/layout/hProcess4"/>
    <dgm:cxn modelId="{5BF7E898-39BB-4699-AD2A-95535AF9F9C9}" type="presParOf" srcId="{B92EF915-BB3C-F641-9551-2C417BB33657}" destId="{09604F5A-D655-7842-9CFF-72703F8D8D93}" srcOrd="2" destOrd="0" presId="urn:microsoft.com/office/officeart/2005/8/layout/hProcess4"/>
    <dgm:cxn modelId="{65746AE7-4441-49D8-9A8C-E56859383D56}" type="presParOf" srcId="{B92EF915-BB3C-F641-9551-2C417BB33657}" destId="{BA3A3CFE-E7CB-934A-A469-73E6E5A7DD9E}" srcOrd="3" destOrd="0" presId="urn:microsoft.com/office/officeart/2005/8/layout/hProcess4"/>
    <dgm:cxn modelId="{646FD7F5-BADA-4F2C-8EEF-080FA501DECC}" type="presParOf" srcId="{B92EF915-BB3C-F641-9551-2C417BB33657}" destId="{4155C138-219E-8441-B2C8-3D4B18F0D715}" srcOrd="4" destOrd="0" presId="urn:microsoft.com/office/officeart/2005/8/layout/hProcess4"/>
    <dgm:cxn modelId="{C7CC9D67-1972-4447-8CE1-1A3BCF77878A}" type="presParOf" srcId="{342B8FB0-D93F-0544-B6C9-C2CF6AD12DA7}" destId="{E04BFF84-C252-6746-B421-2657B137A9E1}" srcOrd="1" destOrd="0" presId="urn:microsoft.com/office/officeart/2005/8/layout/hProcess4"/>
    <dgm:cxn modelId="{BE65D322-19D8-43F9-BE9A-6849510DE43C}" type="presParOf" srcId="{342B8FB0-D93F-0544-B6C9-C2CF6AD12DA7}" destId="{C5025F2F-ADB5-874D-9508-D537CEB9E8F7}" srcOrd="2" destOrd="0" presId="urn:microsoft.com/office/officeart/2005/8/layout/hProcess4"/>
    <dgm:cxn modelId="{9F76B697-1AD6-4055-B9C4-189863CA9821}" type="presParOf" srcId="{C5025F2F-ADB5-874D-9508-D537CEB9E8F7}" destId="{0150A9AF-273B-204B-B2C9-8A36F18113E1}" srcOrd="0" destOrd="0" presId="urn:microsoft.com/office/officeart/2005/8/layout/hProcess4"/>
    <dgm:cxn modelId="{72090F17-1760-465D-B22F-2FEF1983F4EB}" type="presParOf" srcId="{C5025F2F-ADB5-874D-9508-D537CEB9E8F7}" destId="{05781878-5629-2545-8263-29A67CAAAC21}" srcOrd="1" destOrd="0" presId="urn:microsoft.com/office/officeart/2005/8/layout/hProcess4"/>
    <dgm:cxn modelId="{DB32E0CF-AD6F-4594-9187-5DA0C2CFBC9F}" type="presParOf" srcId="{C5025F2F-ADB5-874D-9508-D537CEB9E8F7}" destId="{918FF71C-FB9C-9743-BCCD-9997F38AC060}" srcOrd="2" destOrd="0" presId="urn:microsoft.com/office/officeart/2005/8/layout/hProcess4"/>
    <dgm:cxn modelId="{99C4C8E4-841C-471D-B24C-24E65D7D6D14}" type="presParOf" srcId="{C5025F2F-ADB5-874D-9508-D537CEB9E8F7}" destId="{1831CE67-FA1D-B14A-B9C1-265B5090A90F}" srcOrd="3" destOrd="0" presId="urn:microsoft.com/office/officeart/2005/8/layout/hProcess4"/>
    <dgm:cxn modelId="{AC0D7B14-F83B-44BD-A7F2-B528E2BA8FC6}" type="presParOf" srcId="{C5025F2F-ADB5-874D-9508-D537CEB9E8F7}" destId="{15077009-D584-9043-847D-EB95D260EF52}" srcOrd="4" destOrd="0" presId="urn:microsoft.com/office/officeart/2005/8/layout/hProcess4"/>
    <dgm:cxn modelId="{C261568C-AD93-4957-BFAF-74CF1A30DC9D}" type="presParOf" srcId="{342B8FB0-D93F-0544-B6C9-C2CF6AD12DA7}" destId="{7035698D-9196-E342-8888-37FC0B876106}" srcOrd="3" destOrd="0" presId="urn:microsoft.com/office/officeart/2005/8/layout/hProcess4"/>
    <dgm:cxn modelId="{B4B1ED71-4880-475B-87EF-B0351440ABD3}" type="presParOf" srcId="{342B8FB0-D93F-0544-B6C9-C2CF6AD12DA7}" destId="{BBB97C8D-56FA-BA4E-BF0F-CB8D3CC8D5D2}" srcOrd="4" destOrd="0" presId="urn:microsoft.com/office/officeart/2005/8/layout/hProcess4"/>
    <dgm:cxn modelId="{7F869E4A-5F6A-40EF-90AD-4DCFA5C3A782}" type="presParOf" srcId="{BBB97C8D-56FA-BA4E-BF0F-CB8D3CC8D5D2}" destId="{3C7DE6E4-6B93-3846-BAEB-1497D0A2C623}" srcOrd="0" destOrd="0" presId="urn:microsoft.com/office/officeart/2005/8/layout/hProcess4"/>
    <dgm:cxn modelId="{568C341F-B97F-4BFB-827B-4FC4A829CFEE}" type="presParOf" srcId="{BBB97C8D-56FA-BA4E-BF0F-CB8D3CC8D5D2}" destId="{08E4EAF2-868D-6F46-93F4-F39BE7721E71}" srcOrd="1" destOrd="0" presId="urn:microsoft.com/office/officeart/2005/8/layout/hProcess4"/>
    <dgm:cxn modelId="{7AAD4599-647B-461F-8F21-7F3913551C59}" type="presParOf" srcId="{BBB97C8D-56FA-BA4E-BF0F-CB8D3CC8D5D2}" destId="{869FA54F-A161-6749-918A-F55B5F2A7EEE}" srcOrd="2" destOrd="0" presId="urn:microsoft.com/office/officeart/2005/8/layout/hProcess4"/>
    <dgm:cxn modelId="{5FDA47AD-61E6-484D-B755-0D4BBF59127B}" type="presParOf" srcId="{BBB97C8D-56FA-BA4E-BF0F-CB8D3CC8D5D2}" destId="{E0132A52-2581-A749-9B0D-D24E746CE1A4}" srcOrd="3" destOrd="0" presId="urn:microsoft.com/office/officeart/2005/8/layout/hProcess4"/>
    <dgm:cxn modelId="{6456425C-B625-4455-9C9D-D3DED80B42EF}" type="presParOf" srcId="{BBB97C8D-56FA-BA4E-BF0F-CB8D3CC8D5D2}" destId="{433B9DB9-1ACB-9F4E-B2DD-E00D7DC2D1C1}" srcOrd="4" destOrd="0" presId="urn:microsoft.com/office/officeart/2005/8/layout/hProcess4"/>
  </dgm:cxnLst>
  <dgm:bg>
    <a:noFill/>
    <a:effectLst>
      <a:glow rad="101600">
        <a:schemeClr val="accent6">
          <a:satMod val="175000"/>
          <a:alpha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39A1B5-5F9E-4941-9EA9-4FAA82153605}">
      <dsp:nvSpPr>
        <dsp:cNvPr id="0" name=""/>
        <dsp:cNvSpPr/>
      </dsp:nvSpPr>
      <dsp:spPr>
        <a:xfrm>
          <a:off x="0" y="0"/>
          <a:ext cx="1701595" cy="37856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  <a:effectLst/>
            </a:rPr>
            <a:t>Evaluación  diagnóstica en línea.</a:t>
          </a:r>
        </a:p>
      </dsp:txBody>
      <dsp:txXfrm>
        <a:off x="0" y="1514260"/>
        <a:ext cx="1701595" cy="1514260"/>
      </dsp:txXfrm>
    </dsp:sp>
    <dsp:sp modelId="{F08BD6AF-2E34-4472-9908-892564EC45DD}">
      <dsp:nvSpPr>
        <dsp:cNvPr id="0" name=""/>
        <dsp:cNvSpPr/>
      </dsp:nvSpPr>
      <dsp:spPr>
        <a:xfrm flipV="1">
          <a:off x="123353" y="256725"/>
          <a:ext cx="1456321" cy="1201448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04BE4E-50EB-4A07-9318-DCA226F4C725}">
      <dsp:nvSpPr>
        <dsp:cNvPr id="0" name=""/>
        <dsp:cNvSpPr/>
      </dsp:nvSpPr>
      <dsp:spPr>
        <a:xfrm>
          <a:off x="1770392" y="0"/>
          <a:ext cx="1685999" cy="37856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</a:rPr>
            <a:t>Capacitación en línea.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</a:rPr>
            <a:t>(30 horas).</a:t>
          </a:r>
        </a:p>
      </dsp:txBody>
      <dsp:txXfrm>
        <a:off x="1770392" y="1514260"/>
        <a:ext cx="1685999" cy="1514260"/>
      </dsp:txXfrm>
    </dsp:sp>
    <dsp:sp modelId="{830800E8-E229-45C3-9673-D45B1439BC4A}">
      <dsp:nvSpPr>
        <dsp:cNvPr id="0" name=""/>
        <dsp:cNvSpPr/>
      </dsp:nvSpPr>
      <dsp:spPr>
        <a:xfrm>
          <a:off x="1847914" y="335735"/>
          <a:ext cx="1495955" cy="1043429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0A107-2ABC-4C18-8FEB-DC52A63540F1}">
      <dsp:nvSpPr>
        <dsp:cNvPr id="0" name=""/>
        <dsp:cNvSpPr/>
      </dsp:nvSpPr>
      <dsp:spPr>
        <a:xfrm>
          <a:off x="3456392" y="0"/>
          <a:ext cx="1685999" cy="37856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</a:rPr>
            <a:t>Evaluación en línea con fines de certificación</a:t>
          </a:r>
          <a:r>
            <a:rPr lang="es-MX" sz="1900" kern="1200" dirty="0">
              <a:solidFill>
                <a:schemeClr val="tx1"/>
              </a:solidFill>
            </a:rPr>
            <a:t>.</a:t>
          </a:r>
        </a:p>
      </dsp:txBody>
      <dsp:txXfrm>
        <a:off x="3456392" y="1514260"/>
        <a:ext cx="1685999" cy="1514260"/>
      </dsp:txXfrm>
    </dsp:sp>
    <dsp:sp modelId="{A4C231A8-5EFE-4BCD-9B0A-7E052EE3B1EA}">
      <dsp:nvSpPr>
        <dsp:cNvPr id="0" name=""/>
        <dsp:cNvSpPr/>
      </dsp:nvSpPr>
      <dsp:spPr>
        <a:xfrm flipV="1">
          <a:off x="3644064" y="300204"/>
          <a:ext cx="1400815" cy="1043643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E4FB60-07FC-4DFC-96F0-AF0B5CA16E21}">
      <dsp:nvSpPr>
        <dsp:cNvPr id="0" name=""/>
        <dsp:cNvSpPr/>
      </dsp:nvSpPr>
      <dsp:spPr>
        <a:xfrm>
          <a:off x="5187661" y="0"/>
          <a:ext cx="1685999" cy="37856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</a:rPr>
            <a:t>Certificación CONOCER.</a:t>
          </a:r>
        </a:p>
      </dsp:txBody>
      <dsp:txXfrm>
        <a:off x="5187661" y="1514260"/>
        <a:ext cx="1685999" cy="1514260"/>
      </dsp:txXfrm>
    </dsp:sp>
    <dsp:sp modelId="{C7B375BF-A0E0-42B3-A112-AE7FC081355A}">
      <dsp:nvSpPr>
        <dsp:cNvPr id="0" name=""/>
        <dsp:cNvSpPr/>
      </dsp:nvSpPr>
      <dsp:spPr>
        <a:xfrm>
          <a:off x="5373849" y="371051"/>
          <a:ext cx="1390403" cy="972796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969D4D-476A-4A09-9FCE-7EE254539E66}">
      <dsp:nvSpPr>
        <dsp:cNvPr id="0" name=""/>
        <dsp:cNvSpPr/>
      </dsp:nvSpPr>
      <dsp:spPr>
        <a:xfrm flipV="1">
          <a:off x="2083728" y="3264820"/>
          <a:ext cx="2745311" cy="9525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1F8242-EE19-9742-BD61-9D4D739A6217}">
      <dsp:nvSpPr>
        <dsp:cNvPr id="0" name=""/>
        <dsp:cNvSpPr/>
      </dsp:nvSpPr>
      <dsp:spPr>
        <a:xfrm>
          <a:off x="-5552429" y="-850063"/>
          <a:ext cx="6610962" cy="6610962"/>
        </a:xfrm>
        <a:prstGeom prst="blockArc">
          <a:avLst>
            <a:gd name="adj1" fmla="val 18900000"/>
            <a:gd name="adj2" fmla="val 2700000"/>
            <a:gd name="adj3" fmla="val 327"/>
          </a:avLst>
        </a:pr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1221D-E90D-0D47-96D7-D73A559A3222}">
      <dsp:nvSpPr>
        <dsp:cNvPr id="0" name=""/>
        <dsp:cNvSpPr/>
      </dsp:nvSpPr>
      <dsp:spPr>
        <a:xfrm>
          <a:off x="770020" y="302321"/>
          <a:ext cx="4320006" cy="61405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7403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 Alineada al Estándar de Competencia EC de referencia. </a:t>
          </a:r>
        </a:p>
      </dsp:txBody>
      <dsp:txXfrm>
        <a:off x="770020" y="302321"/>
        <a:ext cx="4320006" cy="614050"/>
      </dsp:txXfrm>
    </dsp:sp>
    <dsp:sp modelId="{1609B4DD-7F6A-3948-BEA9-5CE13DEE388A}">
      <dsp:nvSpPr>
        <dsp:cNvPr id="0" name=""/>
        <dsp:cNvSpPr/>
      </dsp:nvSpPr>
      <dsp:spPr>
        <a:xfrm>
          <a:off x="79009" y="230072"/>
          <a:ext cx="767563" cy="76756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75A24E8-3658-E245-830D-4A939C407BE0}">
      <dsp:nvSpPr>
        <dsp:cNvPr id="0" name=""/>
        <dsp:cNvSpPr/>
      </dsp:nvSpPr>
      <dsp:spPr>
        <a:xfrm>
          <a:off x="902801" y="1227610"/>
          <a:ext cx="4213212" cy="61405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7403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Promueve los desempeños solicitados por el EC. </a:t>
          </a:r>
        </a:p>
      </dsp:txBody>
      <dsp:txXfrm>
        <a:off x="902801" y="1227610"/>
        <a:ext cx="4213212" cy="614050"/>
      </dsp:txXfrm>
    </dsp:sp>
    <dsp:sp modelId="{AE5DA182-6061-EF4C-B59F-E531B936A1CF}">
      <dsp:nvSpPr>
        <dsp:cNvPr id="0" name=""/>
        <dsp:cNvSpPr/>
      </dsp:nvSpPr>
      <dsp:spPr>
        <a:xfrm>
          <a:off x="519019" y="1150854"/>
          <a:ext cx="767563" cy="76756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B6D7B4F5-0FA8-4140-AF76-8E1CF71CB78D}">
      <dsp:nvSpPr>
        <dsp:cNvPr id="0" name=""/>
        <dsp:cNvSpPr/>
      </dsp:nvSpPr>
      <dsp:spPr>
        <a:xfrm>
          <a:off x="1037849" y="2148392"/>
          <a:ext cx="4078164" cy="61405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7403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Contiene los conocimientos solicitados por el EC. </a:t>
          </a:r>
        </a:p>
      </dsp:txBody>
      <dsp:txXfrm>
        <a:off x="1037849" y="2148392"/>
        <a:ext cx="4078164" cy="614050"/>
      </dsp:txXfrm>
    </dsp:sp>
    <dsp:sp modelId="{F2C021F7-063B-C34A-B71A-0D8DEA1F6C9B}">
      <dsp:nvSpPr>
        <dsp:cNvPr id="0" name=""/>
        <dsp:cNvSpPr/>
      </dsp:nvSpPr>
      <dsp:spPr>
        <a:xfrm>
          <a:off x="654067" y="2071635"/>
          <a:ext cx="767563" cy="76756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A40C631-A856-1E47-BF3C-0CC25BA731CE}">
      <dsp:nvSpPr>
        <dsp:cNvPr id="0" name=""/>
        <dsp:cNvSpPr/>
      </dsp:nvSpPr>
      <dsp:spPr>
        <a:xfrm>
          <a:off x="902801" y="3069173"/>
          <a:ext cx="4213212" cy="61405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7403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Incluye ejercicios para el desarrollo de productos</a:t>
          </a:r>
          <a:r>
            <a:rPr lang="es-ES" sz="1400" kern="1200" dirty="0"/>
            <a:t>. </a:t>
          </a:r>
        </a:p>
      </dsp:txBody>
      <dsp:txXfrm>
        <a:off x="902801" y="3069173"/>
        <a:ext cx="4213212" cy="614050"/>
      </dsp:txXfrm>
    </dsp:sp>
    <dsp:sp modelId="{0AC4DB7F-DBCA-204F-9BD9-2298B0AA4289}">
      <dsp:nvSpPr>
        <dsp:cNvPr id="0" name=""/>
        <dsp:cNvSpPr/>
      </dsp:nvSpPr>
      <dsp:spPr>
        <a:xfrm>
          <a:off x="519019" y="2992417"/>
          <a:ext cx="767563" cy="76756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BED3B2A-78ED-0F4F-9D7E-0C601C0FA009}">
      <dsp:nvSpPr>
        <dsp:cNvPr id="0" name=""/>
        <dsp:cNvSpPr/>
      </dsp:nvSpPr>
      <dsp:spPr>
        <a:xfrm>
          <a:off x="511300" y="4054448"/>
          <a:ext cx="4556203" cy="485063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7403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Al concluir el curso, el participante esta listo para iniciar el proceso de evaluación. </a:t>
          </a:r>
        </a:p>
      </dsp:txBody>
      <dsp:txXfrm>
        <a:off x="511300" y="4054448"/>
        <a:ext cx="4556203" cy="485063"/>
      </dsp:txXfrm>
    </dsp:sp>
    <dsp:sp modelId="{6636A7CB-5060-3341-BBF6-353E16C90668}">
      <dsp:nvSpPr>
        <dsp:cNvPr id="0" name=""/>
        <dsp:cNvSpPr/>
      </dsp:nvSpPr>
      <dsp:spPr>
        <a:xfrm>
          <a:off x="79009" y="3913198"/>
          <a:ext cx="767563" cy="76756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C024A-B02F-4614-82AA-5AE16544AC2C}">
      <dsp:nvSpPr>
        <dsp:cNvPr id="0" name=""/>
        <dsp:cNvSpPr/>
      </dsp:nvSpPr>
      <dsp:spPr>
        <a:xfrm>
          <a:off x="2376258" y="0"/>
          <a:ext cx="2813193" cy="2321537"/>
        </a:xfrm>
        <a:prstGeom prst="ellipse">
          <a:avLst/>
        </a:prstGeom>
        <a:solidFill>
          <a:schemeClr val="accent6">
            <a:shade val="80000"/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1Right" zoom="91000"/>
          <a:lightRig rig="threePt" dir="t">
            <a:rot lat="0" lon="0" rev="20640000"/>
          </a:lightRig>
        </a:scene3d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Conocimientos</a:t>
          </a:r>
        </a:p>
      </dsp:txBody>
      <dsp:txXfrm>
        <a:off x="2700857" y="312514"/>
        <a:ext cx="2163994" cy="736641"/>
      </dsp:txXfrm>
    </dsp:sp>
    <dsp:sp modelId="{45F7025F-F275-4CD5-A711-B2227E9D9AA2}">
      <dsp:nvSpPr>
        <dsp:cNvPr id="0" name=""/>
        <dsp:cNvSpPr/>
      </dsp:nvSpPr>
      <dsp:spPr>
        <a:xfrm>
          <a:off x="4536513" y="720091"/>
          <a:ext cx="2776373" cy="2321537"/>
        </a:xfrm>
        <a:prstGeom prst="ellipse">
          <a:avLst/>
        </a:prstGeom>
        <a:solidFill>
          <a:schemeClr val="accent6">
            <a:shade val="80000"/>
            <a:alpha val="50000"/>
            <a:hueOff val="5"/>
            <a:satOff val="6530"/>
            <a:lumOff val="2002"/>
            <a:alphaOff val="10000"/>
          </a:schemeClr>
        </a:solidFill>
        <a:ln>
          <a:noFill/>
        </a:ln>
        <a:effectLst/>
        <a:scene3d>
          <a:camera prst="isometricOffAxis1Right" zoom="91000"/>
          <a:lightRig rig="threePt" dir="t">
            <a:rot lat="0" lon="0" rev="20640000"/>
          </a:lightRig>
        </a:scene3d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Productos</a:t>
          </a:r>
        </a:p>
      </dsp:txBody>
      <dsp:txXfrm>
        <a:off x="6031483" y="987960"/>
        <a:ext cx="1067836" cy="1785798"/>
      </dsp:txXfrm>
    </dsp:sp>
    <dsp:sp modelId="{E7C5D575-4D17-469F-9788-99904F6D1C60}">
      <dsp:nvSpPr>
        <dsp:cNvPr id="0" name=""/>
        <dsp:cNvSpPr/>
      </dsp:nvSpPr>
      <dsp:spPr>
        <a:xfrm>
          <a:off x="2753183" y="1971487"/>
          <a:ext cx="2563024" cy="2321537"/>
        </a:xfrm>
        <a:prstGeom prst="ellipse">
          <a:avLst/>
        </a:prstGeom>
        <a:solidFill>
          <a:schemeClr val="accent6">
            <a:shade val="80000"/>
            <a:alpha val="50000"/>
            <a:hueOff val="9"/>
            <a:satOff val="13060"/>
            <a:lumOff val="4005"/>
            <a:alphaOff val="20000"/>
          </a:schemeClr>
        </a:solidFill>
        <a:ln>
          <a:noFill/>
        </a:ln>
        <a:effectLst/>
        <a:scene3d>
          <a:camera prst="isometricOffAxis1Right" zoom="91000"/>
          <a:lightRig rig="threePt" dir="t">
            <a:rot lat="0" lon="0" rev="20640000"/>
          </a:lightRig>
        </a:scene3d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Actitudes, Hábitos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Valores</a:t>
          </a:r>
        </a:p>
      </dsp:txBody>
      <dsp:txXfrm>
        <a:off x="3048916" y="3243868"/>
        <a:ext cx="1971557" cy="736641"/>
      </dsp:txXfrm>
    </dsp:sp>
    <dsp:sp modelId="{9B4B81AB-0140-4B39-AE84-C073836D65FE}">
      <dsp:nvSpPr>
        <dsp:cNvPr id="0" name=""/>
        <dsp:cNvSpPr/>
      </dsp:nvSpPr>
      <dsp:spPr>
        <a:xfrm>
          <a:off x="358139" y="1152129"/>
          <a:ext cx="2803187" cy="2321537"/>
        </a:xfrm>
        <a:prstGeom prst="ellipse">
          <a:avLst/>
        </a:prstGeom>
        <a:solidFill>
          <a:schemeClr val="accent6">
            <a:shade val="80000"/>
            <a:alpha val="50000"/>
            <a:hueOff val="14"/>
            <a:satOff val="19590"/>
            <a:lumOff val="6007"/>
            <a:alphaOff val="30000"/>
          </a:schemeClr>
        </a:solidFill>
        <a:ln>
          <a:noFill/>
        </a:ln>
        <a:effectLst/>
        <a:scene3d>
          <a:camera prst="isometricOffAxis1Right" zoom="91000"/>
          <a:lightRig rig="threePt" dir="t">
            <a:rot lat="0" lon="0" rev="20640000"/>
          </a:lightRig>
        </a:scene3d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D</a:t>
          </a:r>
          <a:r>
            <a:rPr lang="es-MX" sz="1600" kern="1200" dirty="0"/>
            <a:t>esemp</a:t>
          </a:r>
          <a:r>
            <a:rPr lang="es-MX" sz="1800" kern="1200" dirty="0"/>
            <a:t>eño</a:t>
          </a:r>
        </a:p>
      </dsp:txBody>
      <dsp:txXfrm>
        <a:off x="573768" y="1419999"/>
        <a:ext cx="1078148" cy="17857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1415F0-ADD4-4AB1-90D7-25E82BA34ACD}">
      <dsp:nvSpPr>
        <dsp:cNvPr id="0" name=""/>
        <dsp:cNvSpPr/>
      </dsp:nvSpPr>
      <dsp:spPr>
        <a:xfrm>
          <a:off x="44798" y="2003"/>
          <a:ext cx="2980737" cy="71335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isometricOffAxis1Right"/>
          <a:lightRig rig="threePt" dir="t"/>
        </a:scene3d>
        <a:sp3d contourW="44450" prstMaterial="matte">
          <a:bevelT w="63500" h="63500" prst="convex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Elementos:</a:t>
          </a:r>
        </a:p>
      </dsp:txBody>
      <dsp:txXfrm>
        <a:off x="65691" y="22896"/>
        <a:ext cx="2938951" cy="671568"/>
      </dsp:txXfrm>
    </dsp:sp>
    <dsp:sp modelId="{DD004254-4EAB-4E3A-A2C1-08048671F67A}">
      <dsp:nvSpPr>
        <dsp:cNvPr id="0" name=""/>
        <dsp:cNvSpPr/>
      </dsp:nvSpPr>
      <dsp:spPr>
        <a:xfrm>
          <a:off x="342871" y="715358"/>
          <a:ext cx="551624" cy="710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400"/>
              </a:lnTo>
              <a:lnTo>
                <a:pt x="551624" y="71040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OffAxis1Righ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DE112E-CD38-450D-811E-365DE3BC000D}">
      <dsp:nvSpPr>
        <dsp:cNvPr id="0" name=""/>
        <dsp:cNvSpPr/>
      </dsp:nvSpPr>
      <dsp:spPr>
        <a:xfrm>
          <a:off x="894496" y="930049"/>
          <a:ext cx="5248994" cy="991417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50800" dist="38100" dir="16200000" rotWithShape="0">
            <a:prstClr val="black">
              <a:alpha val="40000"/>
            </a:prstClr>
          </a:outerShdw>
        </a:effectLst>
        <a:scene3d>
          <a:camera prst="isometricOffAxis1Righ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Detectar las necesidades de servicio requerido por el ciudadano</a:t>
          </a:r>
        </a:p>
      </dsp:txBody>
      <dsp:txXfrm>
        <a:off x="923534" y="959087"/>
        <a:ext cx="5190918" cy="933341"/>
      </dsp:txXfrm>
    </dsp:sp>
    <dsp:sp modelId="{5408DA31-7AD9-4B19-B9C8-972FE492AE71}">
      <dsp:nvSpPr>
        <dsp:cNvPr id="0" name=""/>
        <dsp:cNvSpPr/>
      </dsp:nvSpPr>
      <dsp:spPr>
        <a:xfrm>
          <a:off x="342871" y="715358"/>
          <a:ext cx="475452" cy="19828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2835"/>
              </a:lnTo>
              <a:lnTo>
                <a:pt x="475452" y="198283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OffAxis1Right"/>
          <a:lightRig rig="threePt" dir="t"/>
        </a:scene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305E81-5BDD-4B7D-9FEA-C9210B4E3DD5}">
      <dsp:nvSpPr>
        <dsp:cNvPr id="0" name=""/>
        <dsp:cNvSpPr/>
      </dsp:nvSpPr>
      <dsp:spPr>
        <a:xfrm>
          <a:off x="818323" y="2202485"/>
          <a:ext cx="5325167" cy="991417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50800" dist="38100" dir="16200000" rotWithShape="0">
            <a:prstClr val="black">
              <a:alpha val="40000"/>
            </a:prstClr>
          </a:outerShdw>
        </a:effectLst>
        <a:scene3d>
          <a:camera prst="isometricOffAxis1Righ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Gestionar el servicio requerido por el ciudadano.</a:t>
          </a:r>
        </a:p>
      </dsp:txBody>
      <dsp:txXfrm>
        <a:off x="847361" y="2231523"/>
        <a:ext cx="5267091" cy="933341"/>
      </dsp:txXfrm>
    </dsp:sp>
    <dsp:sp modelId="{B8330D24-A604-4C28-900B-D25F3C7E21ED}">
      <dsp:nvSpPr>
        <dsp:cNvPr id="0" name=""/>
        <dsp:cNvSpPr/>
      </dsp:nvSpPr>
      <dsp:spPr>
        <a:xfrm>
          <a:off x="342871" y="715358"/>
          <a:ext cx="342871" cy="3223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3892"/>
              </a:lnTo>
              <a:lnTo>
                <a:pt x="342871" y="322389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OffAxis1Righ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ED8C1E-72F7-4AD3-B21A-9A4DFEA809CA}">
      <dsp:nvSpPr>
        <dsp:cNvPr id="0" name=""/>
        <dsp:cNvSpPr/>
      </dsp:nvSpPr>
      <dsp:spPr>
        <a:xfrm>
          <a:off x="685743" y="3443542"/>
          <a:ext cx="5457747" cy="991417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50800" dist="38100" dir="16200000" rotWithShape="0">
            <a:prstClr val="black">
              <a:alpha val="40000"/>
            </a:prstClr>
          </a:outerShdw>
        </a:effectLst>
        <a:scene3d>
          <a:camera prst="isometricOffAxis1Righ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Procesar documentación del servicio proporcionado al ciudadano.</a:t>
          </a:r>
        </a:p>
      </dsp:txBody>
      <dsp:txXfrm>
        <a:off x="714781" y="3472580"/>
        <a:ext cx="5399671" cy="9333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145797-E434-774C-98A1-92BDD77AD26F}">
      <dsp:nvSpPr>
        <dsp:cNvPr id="0" name=""/>
        <dsp:cNvSpPr/>
      </dsp:nvSpPr>
      <dsp:spPr>
        <a:xfrm>
          <a:off x="155203" y="1288674"/>
          <a:ext cx="2221314" cy="1832119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6">
              <a:lumMod val="75000"/>
            </a:schemeClr>
          </a:solidFill>
          <a:prstDash val="solid"/>
        </a:ln>
        <a:effectLst/>
        <a:scene3d>
          <a:camera prst="isometricOffAxis1Right"/>
          <a:lightRig rig="threePt" dir="t"/>
        </a:scene3d>
        <a:sp3d>
          <a:bevelT w="139700" prst="cross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2400" kern="1200" dirty="0"/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$1,700</a:t>
          </a:r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ES" sz="2400" kern="1200" dirty="0"/>
            <a:t> </a:t>
          </a:r>
        </a:p>
      </dsp:txBody>
      <dsp:txXfrm>
        <a:off x="197365" y="1330836"/>
        <a:ext cx="2136990" cy="1355198"/>
      </dsp:txXfrm>
    </dsp:sp>
    <dsp:sp modelId="{E04BFF84-C252-6746-B421-2657B137A9E1}">
      <dsp:nvSpPr>
        <dsp:cNvPr id="0" name=""/>
        <dsp:cNvSpPr/>
      </dsp:nvSpPr>
      <dsp:spPr>
        <a:xfrm>
          <a:off x="1391519" y="1780728"/>
          <a:ext cx="2414943" cy="2414943"/>
        </a:xfrm>
        <a:prstGeom prst="leftCircularArrow">
          <a:avLst>
            <a:gd name="adj1" fmla="val 3011"/>
            <a:gd name="adj2" fmla="val 369353"/>
            <a:gd name="adj3" fmla="val 2144864"/>
            <a:gd name="adj4" fmla="val 9024489"/>
            <a:gd name="adj5" fmla="val 3513"/>
          </a:avLst>
        </a:prstGeom>
        <a:solidFill>
          <a:schemeClr val="accent6">
            <a:lumMod val="5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3A3CFE-E7CB-934A-A469-73E6E5A7DD9E}">
      <dsp:nvSpPr>
        <dsp:cNvPr id="0" name=""/>
        <dsp:cNvSpPr/>
      </dsp:nvSpPr>
      <dsp:spPr>
        <a:xfrm>
          <a:off x="497935" y="2711323"/>
          <a:ext cx="1974501" cy="78519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  <a:effectLst>
          <a:innerShdw blurRad="63500" dist="50800" dir="18900000">
            <a:prstClr val="black">
              <a:alpha val="50000"/>
            </a:prstClr>
          </a:innerShdw>
          <a:softEdge rad="12700"/>
        </a:effectLst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700" kern="1200" dirty="0"/>
            <a:t>Capacitación</a:t>
          </a:r>
        </a:p>
      </dsp:txBody>
      <dsp:txXfrm>
        <a:off x="520933" y="2734321"/>
        <a:ext cx="1928505" cy="739198"/>
      </dsp:txXfrm>
    </dsp:sp>
    <dsp:sp modelId="{05781878-5629-2545-8263-29A67CAAAC21}">
      <dsp:nvSpPr>
        <dsp:cNvPr id="0" name=""/>
        <dsp:cNvSpPr/>
      </dsp:nvSpPr>
      <dsp:spPr>
        <a:xfrm>
          <a:off x="2818746" y="1271801"/>
          <a:ext cx="2221314" cy="1832119"/>
        </a:xfrm>
        <a:prstGeom prst="roundRect">
          <a:avLst>
            <a:gd name="adj" fmla="val 10000"/>
          </a:avLst>
        </a:prstGeom>
        <a:solidFill>
          <a:srgbClr val="FDEADA"/>
        </a:solidFill>
        <a:ln w="9525" cap="flat" cmpd="sng" algn="ctr">
          <a:solidFill>
            <a:schemeClr val="accent6">
              <a:lumMod val="75000"/>
            </a:schemeClr>
          </a:solidFill>
          <a:prstDash val="solid"/>
        </a:ln>
        <a:effectLst/>
        <a:scene3d>
          <a:camera prst="isometricOffAxis1Right"/>
          <a:lightRig rig="threePt" dir="t"/>
        </a:scene3d>
        <a:sp3d>
          <a:bevelT w="139700" prst="cross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$1,500</a:t>
          </a:r>
        </a:p>
      </dsp:txBody>
      <dsp:txXfrm>
        <a:off x="2860908" y="1706560"/>
        <a:ext cx="2136990" cy="1355198"/>
      </dsp:txXfrm>
    </dsp:sp>
    <dsp:sp modelId="{7035698D-9196-E342-8888-37FC0B876106}">
      <dsp:nvSpPr>
        <dsp:cNvPr id="0" name=""/>
        <dsp:cNvSpPr/>
      </dsp:nvSpPr>
      <dsp:spPr>
        <a:xfrm>
          <a:off x="4213777" y="156709"/>
          <a:ext cx="2544130" cy="2544130"/>
        </a:xfrm>
        <a:prstGeom prst="circularArrow">
          <a:avLst>
            <a:gd name="adj1" fmla="val 2859"/>
            <a:gd name="adj2" fmla="val 349342"/>
            <a:gd name="adj3" fmla="val 19503100"/>
            <a:gd name="adj4" fmla="val 12603463"/>
            <a:gd name="adj5" fmla="val 3335"/>
          </a:avLst>
        </a:prstGeom>
        <a:solidFill>
          <a:schemeClr val="accent6">
            <a:lumMod val="5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31CE67-FA1D-B14A-B9C1-265B5090A90F}">
      <dsp:nvSpPr>
        <dsp:cNvPr id="0" name=""/>
        <dsp:cNvSpPr/>
      </dsp:nvSpPr>
      <dsp:spPr>
        <a:xfrm>
          <a:off x="3312371" y="879203"/>
          <a:ext cx="1974501" cy="78519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700" kern="1200" dirty="0"/>
            <a:t>Evaluación</a:t>
          </a:r>
        </a:p>
      </dsp:txBody>
      <dsp:txXfrm>
        <a:off x="3335369" y="902201"/>
        <a:ext cx="1928505" cy="739198"/>
      </dsp:txXfrm>
    </dsp:sp>
    <dsp:sp modelId="{08E4EAF2-868D-6F46-93F4-F39BE7721E71}">
      <dsp:nvSpPr>
        <dsp:cNvPr id="0" name=""/>
        <dsp:cNvSpPr/>
      </dsp:nvSpPr>
      <dsp:spPr>
        <a:xfrm>
          <a:off x="5498638" y="1288674"/>
          <a:ext cx="2221314" cy="1832119"/>
        </a:xfrm>
        <a:prstGeom prst="roundRect">
          <a:avLst>
            <a:gd name="adj" fmla="val 10000"/>
          </a:avLst>
        </a:prstGeom>
        <a:solidFill>
          <a:srgbClr val="FDEADA"/>
        </a:solidFill>
        <a:ln w="9525" cap="flat" cmpd="sng" algn="ctr">
          <a:solidFill>
            <a:schemeClr val="accent6">
              <a:lumMod val="75000"/>
            </a:schemeClr>
          </a:solidFill>
          <a:prstDash val="solid"/>
        </a:ln>
        <a:effectLst>
          <a:softEdge rad="12700"/>
        </a:effectLst>
        <a:scene3d>
          <a:camera prst="isometricOffAxis1Right"/>
          <a:lightRig rig="threePt" dir="t"/>
        </a:scene3d>
        <a:sp3d>
          <a:bevelT w="139700" prst="cross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2400" kern="1200" dirty="0"/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$770</a:t>
          </a: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4000" kern="1200" dirty="0"/>
        </a:p>
      </dsp:txBody>
      <dsp:txXfrm>
        <a:off x="5540800" y="1330836"/>
        <a:ext cx="2136990" cy="1355198"/>
      </dsp:txXfrm>
    </dsp:sp>
    <dsp:sp modelId="{E0132A52-2581-A749-9B0D-D24E746CE1A4}">
      <dsp:nvSpPr>
        <dsp:cNvPr id="0" name=""/>
        <dsp:cNvSpPr/>
      </dsp:nvSpPr>
      <dsp:spPr>
        <a:xfrm>
          <a:off x="6126808" y="2711323"/>
          <a:ext cx="1974501" cy="78519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700" kern="1200" dirty="0"/>
            <a:t>Certificación</a:t>
          </a:r>
        </a:p>
      </dsp:txBody>
      <dsp:txXfrm>
        <a:off x="6149806" y="2734321"/>
        <a:ext cx="1928505" cy="7391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400" cy="493713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3713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r">
              <a:defRPr sz="1200"/>
            </a:lvl1pPr>
          </a:lstStyle>
          <a:p>
            <a:fld id="{CB3A2B5F-D800-4E52-B251-8156841B8E9E}" type="datetimeFigureOut">
              <a:rPr lang="es-ES" smtClean="0"/>
              <a:t>17/06/2022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2" y="9378951"/>
            <a:ext cx="2946400" cy="493713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9" y="9378951"/>
            <a:ext cx="2946400" cy="493713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r">
              <a:defRPr sz="1200"/>
            </a:lvl1pPr>
          </a:lstStyle>
          <a:p>
            <a:fld id="{E0E2CB8B-D616-4365-9ACD-5756DCD23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956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60" cy="493713"/>
          </a:xfrm>
          <a:prstGeom prst="rect">
            <a:avLst/>
          </a:prstGeom>
        </p:spPr>
        <p:txBody>
          <a:bodyPr vert="horz" lIns="93069" tIns="46535" rIns="93069" bIns="46535" rtlCol="0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60" cy="493713"/>
          </a:xfrm>
          <a:prstGeom prst="rect">
            <a:avLst/>
          </a:prstGeom>
        </p:spPr>
        <p:txBody>
          <a:bodyPr vert="horz" lIns="93069" tIns="46535" rIns="93069" bIns="46535" rtlCol="0"/>
          <a:lstStyle>
            <a:lvl1pPr algn="r">
              <a:defRPr sz="1300"/>
            </a:lvl1pPr>
          </a:lstStyle>
          <a:p>
            <a:fld id="{0F400FB5-D0EC-4419-954A-F1443FA6147F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69" tIns="46535" rIns="93069" bIns="46535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9" y="4690270"/>
            <a:ext cx="5438140" cy="4443413"/>
          </a:xfrm>
          <a:prstGeom prst="rect">
            <a:avLst/>
          </a:prstGeom>
        </p:spPr>
        <p:txBody>
          <a:bodyPr vert="horz" lIns="93069" tIns="46535" rIns="93069" bIns="4653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2" y="9378825"/>
            <a:ext cx="2945660" cy="493713"/>
          </a:xfrm>
          <a:prstGeom prst="rect">
            <a:avLst/>
          </a:prstGeom>
        </p:spPr>
        <p:txBody>
          <a:bodyPr vert="horz" lIns="93069" tIns="46535" rIns="93069" bIns="46535" rtlCol="0" anchor="b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6" y="9378825"/>
            <a:ext cx="2945660" cy="493713"/>
          </a:xfrm>
          <a:prstGeom prst="rect">
            <a:avLst/>
          </a:prstGeom>
        </p:spPr>
        <p:txBody>
          <a:bodyPr vert="horz" lIns="93069" tIns="46535" rIns="93069" bIns="46535" rtlCol="0" anchor="b"/>
          <a:lstStyle>
            <a:lvl1pPr algn="r">
              <a:defRPr sz="1300"/>
            </a:lvl1pPr>
          </a:lstStyle>
          <a:p>
            <a:fld id="{9FB85723-5BD7-48D0-8E12-712DB0BA22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4848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58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58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58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58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1865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58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58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58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255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1655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9207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197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762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6236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6441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248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6521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1244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273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54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3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2.png"/><Relationship Id="rId4" Type="http://schemas.openxmlformats.org/officeDocument/2006/relationships/diagramLayout" Target="../diagrams/layout1.xml"/><Relationship Id="rId9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4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4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hyperlink" Target="https://conocer.gob.mx/RENEC/fichaEstandar.do?method=obtenerPDFEstandar&amp;idEstandar=292" TargetMode="External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11" Type="http://schemas.openxmlformats.org/officeDocument/2006/relationships/image" Target="../media/image4.png"/><Relationship Id="rId5" Type="http://schemas.openxmlformats.org/officeDocument/2006/relationships/diagramLayout" Target="../diagrams/layout4.xml"/><Relationship Id="rId10" Type="http://schemas.openxmlformats.org/officeDocument/2006/relationships/image" Target="../media/image3.png"/><Relationship Id="rId4" Type="http://schemas.openxmlformats.org/officeDocument/2006/relationships/diagramData" Target="../diagrams/data4.xml"/><Relationship Id="rId9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10" Type="http://schemas.openxmlformats.org/officeDocument/2006/relationships/image" Target="../media/image4.png"/><Relationship Id="rId4" Type="http://schemas.openxmlformats.org/officeDocument/2006/relationships/diagramLayout" Target="../diagrams/layout5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Logo Vertical transparente.png"/>
          <p:cNvPicPr>
            <a:picLocks noChangeAspect="1"/>
          </p:cNvPicPr>
          <p:nvPr/>
        </p:nvPicPr>
        <p:blipFill>
          <a:blip r:embed="rId3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41" y="1685887"/>
            <a:ext cx="7698263" cy="431046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2047349" y="1314293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ángulo 8"/>
          <p:cNvSpPr/>
          <p:nvPr/>
        </p:nvSpPr>
        <p:spPr>
          <a:xfrm>
            <a:off x="-18837" y="1328516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www.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251148" y="160277"/>
            <a:ext cx="204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/>
                </a:solidFill>
              </a:rPr>
              <a:t>www.cefoped.com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075828" y="2110457"/>
            <a:ext cx="6992344" cy="2766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4000" b="1" dirty="0">
                <a:latin typeface="+mj-lt"/>
              </a:rPr>
              <a:t>Certificación en:</a:t>
            </a:r>
          </a:p>
          <a:p>
            <a:pPr algn="ctr">
              <a:lnSpc>
                <a:spcPct val="150000"/>
              </a:lnSpc>
            </a:pPr>
            <a:r>
              <a:rPr lang="es-MX" sz="4000" b="1" dirty="0">
                <a:latin typeface="+mj-lt"/>
              </a:rPr>
              <a:t>EC0105 “Atención al ciudadano en el sector público.”</a:t>
            </a: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D4BF12C3-2CBD-1FD4-FDC4-B241848DD52A}"/>
              </a:ext>
            </a:extLst>
          </p:cNvPr>
          <p:cNvGrpSpPr/>
          <p:nvPr/>
        </p:nvGrpSpPr>
        <p:grpSpPr>
          <a:xfrm>
            <a:off x="320779" y="160277"/>
            <a:ext cx="8512876" cy="921058"/>
            <a:chOff x="320779" y="146696"/>
            <a:chExt cx="8512876" cy="921058"/>
          </a:xfrm>
        </p:grpSpPr>
        <p:pic>
          <p:nvPicPr>
            <p:cNvPr id="13" name="Imagen 12" descr="CEIMCO VF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146696"/>
              <a:ext cx="1631751" cy="921058"/>
            </a:xfrm>
            <a:prstGeom prst="rect">
              <a:avLst/>
            </a:prstGeom>
          </p:spPr>
        </p:pic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9F0A273A-C24F-2FE3-D2C7-6AA1D2951CC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7973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060284" y="1035449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0" y="1035449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www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/>
                </a:solidFill>
              </a:rPr>
              <a:t>www.cefoped.com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176" y="1288822"/>
            <a:ext cx="27453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Estrategia</a:t>
            </a:r>
            <a:endParaRPr lang="es-MX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67E4219B-E507-3460-CC9A-5E991F05EFFA}"/>
              </a:ext>
            </a:extLst>
          </p:cNvPr>
          <p:cNvGrpSpPr/>
          <p:nvPr/>
        </p:nvGrpSpPr>
        <p:grpSpPr>
          <a:xfrm>
            <a:off x="1249354" y="2313798"/>
            <a:ext cx="6912768" cy="4008141"/>
            <a:chOff x="1264133" y="1725115"/>
            <a:chExt cx="6912768" cy="4008141"/>
          </a:xfrm>
        </p:grpSpPr>
        <p:graphicFrame>
          <p:nvGraphicFramePr>
            <p:cNvPr id="5" name="4 Diagrama"/>
            <p:cNvGraphicFramePr/>
            <p:nvPr>
              <p:extLst>
                <p:ext uri="{D42A27DB-BD31-4B8C-83A1-F6EECF244321}">
                  <p14:modId xmlns:p14="http://schemas.microsoft.com/office/powerpoint/2010/main" val="1408213473"/>
                </p:ext>
              </p:extLst>
            </p:nvPr>
          </p:nvGraphicFramePr>
          <p:xfrm>
            <a:off x="1264133" y="1725115"/>
            <a:ext cx="6912768" cy="378565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4" name="13 Flecha derecha"/>
            <p:cNvSpPr/>
            <p:nvPr/>
          </p:nvSpPr>
          <p:spPr>
            <a:xfrm>
              <a:off x="1619672" y="4365104"/>
              <a:ext cx="6192688" cy="1368152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EC0105: Atención al ciudadano en el sector público.</a:t>
              </a:r>
              <a:endParaRPr lang="es-ES" dirty="0"/>
            </a:p>
          </p:txBody>
        </p:sp>
        <p:pic>
          <p:nvPicPr>
            <p:cNvPr id="1026" name="Picture 2" descr="C:\Users\ROSALBA\Desktop\acierto.gi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2309597"/>
              <a:ext cx="614329" cy="5463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" descr="C:\Users\ROSALBA\Desktop\acierto.gi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  <a14:imgEffect>
                        <a14:sharpenSoften amount="-9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0197" y="2269966"/>
              <a:ext cx="614329" cy="5463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C:\Users\ROSALBA\Desktop\acierto.gi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1444" y="2309597"/>
              <a:ext cx="614329" cy="5463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C:\Users\ROSALBA\Desktop\acierto.gi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9639" y="2309597"/>
              <a:ext cx="614329" cy="5463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7529C2D8-403B-C160-35AB-A7E2CF024CB5}"/>
              </a:ext>
            </a:extLst>
          </p:cNvPr>
          <p:cNvGrpSpPr/>
          <p:nvPr/>
        </p:nvGrpSpPr>
        <p:grpSpPr>
          <a:xfrm>
            <a:off x="320779" y="59670"/>
            <a:ext cx="8512876" cy="1003283"/>
            <a:chOff x="320779" y="46089"/>
            <a:chExt cx="8512876" cy="1003283"/>
          </a:xfrm>
        </p:grpSpPr>
        <p:pic>
          <p:nvPicPr>
            <p:cNvPr id="28" name="Imagen 27" descr="CEIMCO VF.png">
              <a:extLst>
                <a:ext uri="{FF2B5EF4-FFF2-40B4-BE49-F238E27FC236}">
                  <a16:creationId xmlns:a16="http://schemas.microsoft.com/office/drawing/2014/main" id="{78AB7323-1475-348E-FEC5-9AC3BB7A2F1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29" name="Imagen 28">
              <a:extLst>
                <a:ext uri="{FF2B5EF4-FFF2-40B4-BE49-F238E27FC236}">
                  <a16:creationId xmlns:a16="http://schemas.microsoft.com/office/drawing/2014/main" id="{4B12702A-8299-513E-9352-0AB34F8D0D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46089"/>
              <a:ext cx="1631751" cy="921058"/>
            </a:xfrm>
            <a:prstGeom prst="rect">
              <a:avLst/>
            </a:prstGeom>
          </p:spPr>
        </p:pic>
        <p:pic>
          <p:nvPicPr>
            <p:cNvPr id="30" name="Imagen 29">
              <a:extLst>
                <a:ext uri="{FF2B5EF4-FFF2-40B4-BE49-F238E27FC236}">
                  <a16:creationId xmlns:a16="http://schemas.microsoft.com/office/drawing/2014/main" id="{73AFE257-D75E-20F7-A723-FEEF3113D04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6650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060284" y="1035449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0" y="1035449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www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251148" y="160277"/>
            <a:ext cx="204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/>
                </a:solidFill>
              </a:rPr>
              <a:t>www.cefoped.com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1260648" y="3344644"/>
            <a:ext cx="54006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Capacitación</a:t>
            </a:r>
            <a:endParaRPr lang="es-MX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13" name="Diagrama 5"/>
          <p:cNvGraphicFramePr/>
          <p:nvPr>
            <p:extLst>
              <p:ext uri="{D42A27DB-BD31-4B8C-83A1-F6EECF244321}">
                <p14:modId xmlns:p14="http://schemas.microsoft.com/office/powerpoint/2010/main" val="1649148815"/>
              </p:ext>
            </p:extLst>
          </p:nvPr>
        </p:nvGraphicFramePr>
        <p:xfrm>
          <a:off x="2184791" y="1417798"/>
          <a:ext cx="5184576" cy="4910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1" name="Grupo 20">
            <a:extLst>
              <a:ext uri="{FF2B5EF4-FFF2-40B4-BE49-F238E27FC236}">
                <a16:creationId xmlns:a16="http://schemas.microsoft.com/office/drawing/2014/main" id="{2D2C235D-1CF0-79FE-432B-65A81633C249}"/>
              </a:ext>
            </a:extLst>
          </p:cNvPr>
          <p:cNvGrpSpPr/>
          <p:nvPr/>
        </p:nvGrpSpPr>
        <p:grpSpPr>
          <a:xfrm>
            <a:off x="320779" y="59670"/>
            <a:ext cx="8512876" cy="1003283"/>
            <a:chOff x="320779" y="46089"/>
            <a:chExt cx="8512876" cy="1003283"/>
          </a:xfrm>
        </p:grpSpPr>
        <p:pic>
          <p:nvPicPr>
            <p:cNvPr id="22" name="Imagen 21" descr="CEIMCO VF.png">
              <a:extLst>
                <a:ext uri="{FF2B5EF4-FFF2-40B4-BE49-F238E27FC236}">
                  <a16:creationId xmlns:a16="http://schemas.microsoft.com/office/drawing/2014/main" id="{38EE7527-8962-5576-5CBD-6F246A140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23" name="Imagen 22">
              <a:extLst>
                <a:ext uri="{FF2B5EF4-FFF2-40B4-BE49-F238E27FC236}">
                  <a16:creationId xmlns:a16="http://schemas.microsoft.com/office/drawing/2014/main" id="{5D5CFC81-53BF-90AF-B71B-A4E2128B177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46089"/>
              <a:ext cx="1631751" cy="921058"/>
            </a:xfrm>
            <a:prstGeom prst="rect">
              <a:avLst/>
            </a:prstGeom>
          </p:spPr>
        </p:pic>
        <p:pic>
          <p:nvPicPr>
            <p:cNvPr id="24" name="Imagen 23">
              <a:extLst>
                <a:ext uri="{FF2B5EF4-FFF2-40B4-BE49-F238E27FC236}">
                  <a16:creationId xmlns:a16="http://schemas.microsoft.com/office/drawing/2014/main" id="{510093E5-FC3C-1A9F-A86E-DBFE299518D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4224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060284" y="1035449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ángulo 8"/>
          <p:cNvSpPr/>
          <p:nvPr/>
        </p:nvSpPr>
        <p:spPr>
          <a:xfrm>
            <a:off x="0" y="1035449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www.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251148" y="160277"/>
            <a:ext cx="204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/>
                </a:solidFill>
              </a:rPr>
              <a:t>www.cefoped.com</a:t>
            </a:r>
            <a:endParaRPr lang="es-ES" dirty="0">
              <a:solidFill>
                <a:schemeClr val="accent6"/>
              </a:solidFill>
            </a:endParaRPr>
          </a:p>
        </p:txBody>
      </p:sp>
      <p:graphicFrame>
        <p:nvGraphicFramePr>
          <p:cNvPr id="1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4905268"/>
              </p:ext>
            </p:extLst>
          </p:nvPr>
        </p:nvGraphicFramePr>
        <p:xfrm>
          <a:off x="1475656" y="2076355"/>
          <a:ext cx="7488832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438366" y="1309636"/>
            <a:ext cx="68635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Proceso de Evaluación </a:t>
            </a:r>
          </a:p>
          <a:p>
            <a:r>
              <a:rPr lang="es-MX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 Competencias</a:t>
            </a:r>
          </a:p>
        </p:txBody>
      </p:sp>
      <p:grpSp>
        <p:nvGrpSpPr>
          <p:cNvPr id="22" name="Grupo 21">
            <a:extLst>
              <a:ext uri="{FF2B5EF4-FFF2-40B4-BE49-F238E27FC236}">
                <a16:creationId xmlns:a16="http://schemas.microsoft.com/office/drawing/2014/main" id="{9D31AAAD-3434-58A7-5278-E7AABD05A4D7}"/>
              </a:ext>
            </a:extLst>
          </p:cNvPr>
          <p:cNvGrpSpPr/>
          <p:nvPr/>
        </p:nvGrpSpPr>
        <p:grpSpPr>
          <a:xfrm>
            <a:off x="320779" y="59670"/>
            <a:ext cx="8512876" cy="1003283"/>
            <a:chOff x="320779" y="46089"/>
            <a:chExt cx="8512876" cy="1003283"/>
          </a:xfrm>
        </p:grpSpPr>
        <p:pic>
          <p:nvPicPr>
            <p:cNvPr id="23" name="Imagen 22" descr="CEIMCO VF.png">
              <a:extLst>
                <a:ext uri="{FF2B5EF4-FFF2-40B4-BE49-F238E27FC236}">
                  <a16:creationId xmlns:a16="http://schemas.microsoft.com/office/drawing/2014/main" id="{26570248-903C-B5C8-22CE-84EA133BB60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24" name="Imagen 23">
              <a:extLst>
                <a:ext uri="{FF2B5EF4-FFF2-40B4-BE49-F238E27FC236}">
                  <a16:creationId xmlns:a16="http://schemas.microsoft.com/office/drawing/2014/main" id="{E5D8FAFC-56A7-217C-EB0D-FAFD26C275E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46089"/>
              <a:ext cx="1631751" cy="921058"/>
            </a:xfrm>
            <a:prstGeom prst="rect">
              <a:avLst/>
            </a:prstGeom>
          </p:spPr>
        </p:pic>
        <p:pic>
          <p:nvPicPr>
            <p:cNvPr id="25" name="Imagen 24">
              <a:extLst>
                <a:ext uri="{FF2B5EF4-FFF2-40B4-BE49-F238E27FC236}">
                  <a16:creationId xmlns:a16="http://schemas.microsoft.com/office/drawing/2014/main" id="{05372FD5-3351-38B9-C8FF-74E4D09066D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09176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060284" y="1035449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0" y="1035449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www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/>
                </a:solidFill>
              </a:rPr>
              <a:t>www.cefoped.com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13" name="2 Marcador de contenido"/>
          <p:cNvSpPr>
            <a:spLocks noGrp="1"/>
          </p:cNvSpPr>
          <p:nvPr>
            <p:ph idx="4294967295"/>
          </p:nvPr>
        </p:nvSpPr>
        <p:spPr>
          <a:xfrm>
            <a:off x="1241092" y="2708920"/>
            <a:ext cx="7056784" cy="2318329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  <a:sp3d>
            <a:bevelT w="139700" h="139700" prst="divot"/>
          </a:sp3d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b="1" dirty="0"/>
          </a:p>
          <a:p>
            <a:pPr marL="0" indent="0" algn="ctr">
              <a:buNone/>
            </a:pPr>
            <a:r>
              <a:rPr lang="es-ES_tradnl" sz="3600" dirty="0">
                <a:latin typeface="Calibri" panose="020F0502020204030204" pitchFamily="34" charset="0"/>
                <a:cs typeface="Arial" panose="020B0604020202020204" pitchFamily="34" charset="0"/>
              </a:rPr>
              <a:t>Estándar de Competencia</a:t>
            </a:r>
            <a:endParaRPr lang="es-ES" sz="36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3600" dirty="0">
              <a:latin typeface="Calibri" panose="020F0502020204030204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339752" y="1183192"/>
            <a:ext cx="53920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Certificación de Competencias</a:t>
            </a:r>
            <a:br>
              <a:rPr lang="es-MX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es-MX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(CONOCER)</a:t>
            </a:r>
            <a:r>
              <a:rPr lang="es-ES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es-MX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B83F45F2-8A4A-7141-0038-55B8F7C433F0}"/>
              </a:ext>
            </a:extLst>
          </p:cNvPr>
          <p:cNvGrpSpPr/>
          <p:nvPr/>
        </p:nvGrpSpPr>
        <p:grpSpPr>
          <a:xfrm>
            <a:off x="351561" y="44624"/>
            <a:ext cx="8512876" cy="1065590"/>
            <a:chOff x="320779" y="-16218"/>
            <a:chExt cx="8512876" cy="1065590"/>
          </a:xfrm>
        </p:grpSpPr>
        <p:pic>
          <p:nvPicPr>
            <p:cNvPr id="21" name="Imagen 20" descr="CEIMCO VF.png">
              <a:extLst>
                <a:ext uri="{FF2B5EF4-FFF2-40B4-BE49-F238E27FC236}">
                  <a16:creationId xmlns:a16="http://schemas.microsoft.com/office/drawing/2014/main" id="{5A375EDF-5051-3BB0-A6A5-9A30B4DBC6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127798"/>
              <a:ext cx="2258300" cy="819465"/>
            </a:xfrm>
            <a:prstGeom prst="rect">
              <a:avLst/>
            </a:prstGeom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1BB94A4-7775-64B9-CC0D-9A444CAADE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-16218"/>
              <a:ext cx="1631751" cy="921058"/>
            </a:xfrm>
            <a:prstGeom prst="rect">
              <a:avLst/>
            </a:prstGeom>
          </p:spPr>
        </p:pic>
        <p:pic>
          <p:nvPicPr>
            <p:cNvPr id="23" name="Imagen 22">
              <a:extLst>
                <a:ext uri="{FF2B5EF4-FFF2-40B4-BE49-F238E27FC236}">
                  <a16:creationId xmlns:a16="http://schemas.microsoft.com/office/drawing/2014/main" id="{3AC128EA-5179-782D-DE2D-7D94A5883D4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322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047349" y="1213002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0" y="1194125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www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251148" y="160277"/>
            <a:ext cx="204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/>
                </a:solidFill>
              </a:rPr>
              <a:t>www.cefoped.com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719567" y="1074338"/>
            <a:ext cx="7776864" cy="1027347"/>
          </a:xfrm>
        </p:spPr>
        <p:txBody>
          <a:bodyPr>
            <a:noAutofit/>
          </a:bodyPr>
          <a:lstStyle/>
          <a:p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EC0105 “Atención al ciudadano en el sector público.”</a:t>
            </a:r>
            <a:endParaRPr lang="es-E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39549" y="1959697"/>
            <a:ext cx="806490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altLang="es-MX" sz="24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MX" altLang="es-MX" sz="2400" dirty="0">
                <a:solidFill>
                  <a:schemeClr val="accent6">
                    <a:lumMod val="50000"/>
                  </a:schemeClr>
                </a:solidFill>
              </a:rPr>
              <a:t>Propósito del Estándar:</a:t>
            </a:r>
          </a:p>
          <a:p>
            <a:pPr algn="just"/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MX" sz="2400" dirty="0"/>
              <a:t>Servir como referente para la evaluación y certificación de las personas que prestan un servicio de atención personalizada al ciudadano en el Sector Público, desde la detección de las necesidades del servicio, la gestión y procesamiento de la información/documentación del servicio proporcionado, siguiendo los lineamientos institucionales. Asimismo, puede ser referente para el desarrollo de programas de capacitación y de formación basados en el Estándar de Competencia (EC).</a:t>
            </a:r>
            <a:endParaRPr lang="es-MX" alt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BF1A7C60-14D6-96F7-269C-D1F29D3F9FA7}"/>
              </a:ext>
            </a:extLst>
          </p:cNvPr>
          <p:cNvGrpSpPr/>
          <p:nvPr/>
        </p:nvGrpSpPr>
        <p:grpSpPr>
          <a:xfrm>
            <a:off x="320779" y="203686"/>
            <a:ext cx="8512876" cy="921058"/>
            <a:chOff x="320779" y="146696"/>
            <a:chExt cx="8512876" cy="921058"/>
          </a:xfrm>
        </p:grpSpPr>
        <p:pic>
          <p:nvPicPr>
            <p:cNvPr id="15" name="Imagen 14" descr="CEIMCO VF.png">
              <a:extLst>
                <a:ext uri="{FF2B5EF4-FFF2-40B4-BE49-F238E27FC236}">
                  <a16:creationId xmlns:a16="http://schemas.microsoft.com/office/drawing/2014/main" id="{5213D951-C944-D7D3-9E44-9055BD972F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19" name="Imagen 18">
              <a:extLst>
                <a:ext uri="{FF2B5EF4-FFF2-40B4-BE49-F238E27FC236}">
                  <a16:creationId xmlns:a16="http://schemas.microsoft.com/office/drawing/2014/main" id="{4E2A06BA-AEAE-1765-C472-2A75927AE5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146696"/>
              <a:ext cx="1631751" cy="921058"/>
            </a:xfrm>
            <a:prstGeom prst="rect">
              <a:avLst/>
            </a:prstGeom>
          </p:spPr>
        </p:pic>
        <p:pic>
          <p:nvPicPr>
            <p:cNvPr id="21" name="Imagen 20">
              <a:extLst>
                <a:ext uri="{FF2B5EF4-FFF2-40B4-BE49-F238E27FC236}">
                  <a16:creationId xmlns:a16="http://schemas.microsoft.com/office/drawing/2014/main" id="{B81877FB-45A0-113D-63A2-0255080ED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70061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060284" y="1035449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0" y="1035449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www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251148" y="160277"/>
            <a:ext cx="204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/>
                </a:solidFill>
              </a:rPr>
              <a:t>www.cefoped.com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4060" y="6310059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* </a:t>
            </a:r>
            <a:r>
              <a:rPr lang="es-MX" sz="1400" dirty="0"/>
              <a:t>Se anexa </a:t>
            </a:r>
            <a:r>
              <a:rPr lang="es-MX" sz="1400" dirty="0">
                <a:hlinkClick r:id="rId3"/>
              </a:rPr>
              <a:t>Estándar de Competencia </a:t>
            </a:r>
            <a:r>
              <a:rPr lang="es-MX" sz="1400" dirty="0"/>
              <a:t>completo.</a:t>
            </a:r>
          </a:p>
        </p:txBody>
      </p:sp>
      <p:graphicFrame>
        <p:nvGraphicFramePr>
          <p:cNvPr id="1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9357577"/>
              </p:ext>
            </p:extLst>
          </p:nvPr>
        </p:nvGraphicFramePr>
        <p:xfrm>
          <a:off x="2203142" y="1713708"/>
          <a:ext cx="6143491" cy="4435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8" name="Título 1">
            <a:extLst>
              <a:ext uri="{FF2B5EF4-FFF2-40B4-BE49-F238E27FC236}">
                <a16:creationId xmlns:a16="http://schemas.microsoft.com/office/drawing/2014/main" id="{49B9407A-2E8D-DF63-6ADA-F8A7F91BB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980963"/>
            <a:ext cx="7776864" cy="1027347"/>
          </a:xfrm>
        </p:spPr>
        <p:txBody>
          <a:bodyPr>
            <a:noAutofit/>
          </a:bodyPr>
          <a:lstStyle/>
          <a:p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EC0105 “Atención al ciudadano en el sector público.”</a:t>
            </a:r>
            <a:endParaRPr lang="es-E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3AA746E5-5691-2EF3-FB40-F0C483FB5526}"/>
              </a:ext>
            </a:extLst>
          </p:cNvPr>
          <p:cNvGrpSpPr/>
          <p:nvPr/>
        </p:nvGrpSpPr>
        <p:grpSpPr>
          <a:xfrm>
            <a:off x="320779" y="59670"/>
            <a:ext cx="8512876" cy="1003283"/>
            <a:chOff x="320779" y="46089"/>
            <a:chExt cx="8512876" cy="1003283"/>
          </a:xfrm>
        </p:grpSpPr>
        <p:pic>
          <p:nvPicPr>
            <p:cNvPr id="17" name="Imagen 16" descr="CEIMCO VF.png">
              <a:extLst>
                <a:ext uri="{FF2B5EF4-FFF2-40B4-BE49-F238E27FC236}">
                  <a16:creationId xmlns:a16="http://schemas.microsoft.com/office/drawing/2014/main" id="{C41E7A6B-B934-1A0F-9C2C-AA0E2BDA8BD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19" name="Imagen 18">
              <a:extLst>
                <a:ext uri="{FF2B5EF4-FFF2-40B4-BE49-F238E27FC236}">
                  <a16:creationId xmlns:a16="http://schemas.microsoft.com/office/drawing/2014/main" id="{04D87E7A-9482-A0D8-E7CD-5C9B15D970D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46089"/>
              <a:ext cx="1631751" cy="921058"/>
            </a:xfrm>
            <a:prstGeom prst="rect">
              <a:avLst/>
            </a:prstGeom>
          </p:spPr>
        </p:pic>
        <p:pic>
          <p:nvPicPr>
            <p:cNvPr id="27" name="Imagen 26">
              <a:extLst>
                <a:ext uri="{FF2B5EF4-FFF2-40B4-BE49-F238E27FC236}">
                  <a16:creationId xmlns:a16="http://schemas.microsoft.com/office/drawing/2014/main" id="{15A4CB5B-FCB5-B1E7-45A3-B8FAA4D8000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145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060284" y="1035449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0" y="1035449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0000" dist="20000" dir="5400000" rotWithShape="0">
              <a:schemeClr val="accent6">
                <a:lumMod val="75000"/>
                <a:alpha val="38000"/>
              </a:scheme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www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251148" y="160277"/>
            <a:ext cx="204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accent6"/>
                </a:solidFill>
              </a:rPr>
              <a:t>www.cefoped.com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83191" y="1332507"/>
            <a:ext cx="21206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u="sng" dirty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Inversión</a:t>
            </a:r>
            <a:endParaRPr lang="es-MX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13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011542"/>
              </p:ext>
            </p:extLst>
          </p:nvPr>
        </p:nvGraphicFramePr>
        <p:xfrm>
          <a:off x="555189" y="1412776"/>
          <a:ext cx="8105620" cy="4375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CuadroTexto 4"/>
          <p:cNvSpPr txBox="1"/>
          <p:nvPr/>
        </p:nvSpPr>
        <p:spPr>
          <a:xfrm>
            <a:off x="179512" y="6171547"/>
            <a:ext cx="5558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Total por participante:</a:t>
            </a:r>
            <a:r>
              <a:rPr lang="es-MX" sz="1600" b="1" dirty="0"/>
              <a:t> $3,970</a:t>
            </a:r>
            <a:endParaRPr lang="es-MX" sz="16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81BBD61-B1CD-544E-A4F9-9077176803F9}"/>
              </a:ext>
            </a:extLst>
          </p:cNvPr>
          <p:cNvSpPr txBox="1"/>
          <p:nvPr/>
        </p:nvSpPr>
        <p:spPr>
          <a:xfrm>
            <a:off x="6121605" y="6133054"/>
            <a:ext cx="2738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Si requieres factura es + iva</a:t>
            </a:r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E244180-667F-6E05-8265-802C86DA7C46}"/>
              </a:ext>
            </a:extLst>
          </p:cNvPr>
          <p:cNvGrpSpPr/>
          <p:nvPr/>
        </p:nvGrpSpPr>
        <p:grpSpPr>
          <a:xfrm>
            <a:off x="320779" y="59670"/>
            <a:ext cx="8512876" cy="1003283"/>
            <a:chOff x="320779" y="46089"/>
            <a:chExt cx="8512876" cy="1003283"/>
          </a:xfrm>
        </p:grpSpPr>
        <p:pic>
          <p:nvPicPr>
            <p:cNvPr id="23" name="Imagen 22" descr="CEIMCO VF.png">
              <a:extLst>
                <a:ext uri="{FF2B5EF4-FFF2-40B4-BE49-F238E27FC236}">
                  <a16:creationId xmlns:a16="http://schemas.microsoft.com/office/drawing/2014/main" id="{F464C934-3106-411D-1AF9-D932651EA31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24" name="Imagen 23">
              <a:extLst>
                <a:ext uri="{FF2B5EF4-FFF2-40B4-BE49-F238E27FC236}">
                  <a16:creationId xmlns:a16="http://schemas.microsoft.com/office/drawing/2014/main" id="{65F0981A-B296-3862-8F43-6F0C6E995B0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46089"/>
              <a:ext cx="1631751" cy="921058"/>
            </a:xfrm>
            <a:prstGeom prst="rect">
              <a:avLst/>
            </a:prstGeom>
          </p:spPr>
        </p:pic>
        <p:pic>
          <p:nvPicPr>
            <p:cNvPr id="25" name="Imagen 24">
              <a:extLst>
                <a:ext uri="{FF2B5EF4-FFF2-40B4-BE49-F238E27FC236}">
                  <a16:creationId xmlns:a16="http://schemas.microsoft.com/office/drawing/2014/main" id="{3B320C65-61D0-D63F-E972-E8EFAA6F24F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117197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1503</TotalTime>
  <Words>375</Words>
  <Application>Microsoft Office PowerPoint</Application>
  <PresentationFormat>Presentación en pantalla (4:3)</PresentationFormat>
  <Paragraphs>70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EC0105 “Atención al ciudadano en el sector público.”</vt:lpstr>
      <vt:lpstr>EC0105 “Atención al ciudadano en el sector público.”</vt:lpstr>
      <vt:lpstr>Presentación de PowerPoint</vt:lpstr>
    </vt:vector>
  </TitlesOfParts>
  <Company>Secretaria de Educacion Publica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ROSALBA</dc:creator>
  <cp:lastModifiedBy>INVITADO ASUS2</cp:lastModifiedBy>
  <cp:revision>229</cp:revision>
  <cp:lastPrinted>2014-11-04T22:19:29Z</cp:lastPrinted>
  <dcterms:created xsi:type="dcterms:W3CDTF">2014-09-01T21:06:49Z</dcterms:created>
  <dcterms:modified xsi:type="dcterms:W3CDTF">2022-06-17T16:38:53Z</dcterms:modified>
</cp:coreProperties>
</file>